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mp4" ContentType="video/mp4"/>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1" r:id="rId2"/>
    <p:sldId id="258" r:id="rId3"/>
    <p:sldId id="269" r:id="rId4"/>
    <p:sldId id="267" r:id="rId5"/>
    <p:sldId id="272" r:id="rId6"/>
    <p:sldId id="270" r:id="rId7"/>
    <p:sldId id="273" r:id="rId8"/>
    <p:sldId id="262" r:id="rId9"/>
    <p:sldId id="264" r:id="rId10"/>
    <p:sldId id="263" r:id="rId11"/>
    <p:sldId id="265" r:id="rId12"/>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a:srgbClr val="CCFFCC"/>
    <a:srgbClr val="CCECFF"/>
    <a:srgbClr val="BC599B"/>
    <a:srgbClr val="FF6529"/>
    <a:srgbClr val="6A346A"/>
    <a:srgbClr val="BE6EA7"/>
    <a:srgbClr val="3C316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8" autoAdjust="0"/>
    <p:restoredTop sz="96723" autoAdjust="0"/>
  </p:normalViewPr>
  <p:slideViewPr>
    <p:cSldViewPr snapToGrid="0">
      <p:cViewPr varScale="1">
        <p:scale>
          <a:sx n="99" d="100"/>
          <a:sy n="99" d="100"/>
        </p:scale>
        <p:origin x="90" y="33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audio1.wav>
</file>

<file path=ppt/media/audio2.wav>
</file>

<file path=ppt/media/audio3.wav>
</file>

<file path=ppt/media/audio4.wav>
</file>

<file path=ppt/media/audio5.wav>
</file>

<file path=ppt/media/audio6.wav>
</file>

<file path=ppt/media/audio7.wav>
</file>

<file path=ppt/media/image1.png>
</file>

<file path=ppt/media/image10.jpg>
</file>

<file path=ppt/media/image2.png>
</file>

<file path=ppt/media/image3.gif>
</file>

<file path=ppt/media/image4.png>
</file>

<file path=ppt/media/image5.jpeg>
</file>

<file path=ppt/media/image6.png>
</file>

<file path=ppt/media/image7.png>
</file>

<file path=ppt/media/image8.jpeg>
</file>

<file path=ppt/media/image9.png>
</file>

<file path=ppt/media/media1.mp3>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5C858E-B5A5-45C8-890F-1E275AFF370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3FBA8BE4-33D9-470E-A9AF-7E598A5577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62828489-E0EF-4A7C-B90B-99648BBCE1C4}"/>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5" name="Marcador de pie de página 4">
            <a:extLst>
              <a:ext uri="{FF2B5EF4-FFF2-40B4-BE49-F238E27FC236}">
                <a16:creationId xmlns:a16="http://schemas.microsoft.com/office/drawing/2014/main" id="{BD11123B-C38D-48BA-A80D-EA81FD80E4CF}"/>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9834C03B-3861-42A1-91A1-2A249F767273}"/>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31650357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FADDDBC-7517-4134-95E6-89AD854108AB}"/>
              </a:ext>
            </a:extLst>
          </p:cNvPr>
          <p:cNvSpPr>
            <a:spLocks noGrp="1"/>
          </p:cNvSpPr>
          <p:nvPr>
            <p:ph type="title"/>
          </p:nvPr>
        </p:nvSpPr>
        <p:spPr/>
        <p:txBody>
          <a:bodyPr/>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AE9E6A4A-C3EA-411A-BF5A-252B9334F59A}"/>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659BB73B-35F1-47A6-BCD8-8FDAD33F5156}"/>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5" name="Marcador de pie de página 4">
            <a:extLst>
              <a:ext uri="{FF2B5EF4-FFF2-40B4-BE49-F238E27FC236}">
                <a16:creationId xmlns:a16="http://schemas.microsoft.com/office/drawing/2014/main" id="{466D236E-1E69-4A63-AD5A-E9F010783D88}"/>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66A7790A-C342-4985-9905-FB7FC7AA9052}"/>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2943812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2DC939E7-2D85-48FB-82BD-BCE5B53A6D5C}"/>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a:extLst>
              <a:ext uri="{FF2B5EF4-FFF2-40B4-BE49-F238E27FC236}">
                <a16:creationId xmlns:a16="http://schemas.microsoft.com/office/drawing/2014/main" id="{25965E75-0B07-49E1-BAF7-2EF3FE588526}"/>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7BBF07F2-6650-4A26-85CB-1A952D09B57D}"/>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5" name="Marcador de pie de página 4">
            <a:extLst>
              <a:ext uri="{FF2B5EF4-FFF2-40B4-BE49-F238E27FC236}">
                <a16:creationId xmlns:a16="http://schemas.microsoft.com/office/drawing/2014/main" id="{6FF8CDE9-C361-4767-A128-4FC3052B7584}"/>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CE70CB1E-8CC4-47CD-9729-A4996D325426}"/>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2518318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B6E92E3-7D98-4983-A202-EFB408075E17}"/>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9B78E6EB-18D6-419C-B438-636DE2133AE3}"/>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0914B0F6-EC66-43A1-AC2C-44AF59BC9C1C}"/>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5" name="Marcador de pie de página 4">
            <a:extLst>
              <a:ext uri="{FF2B5EF4-FFF2-40B4-BE49-F238E27FC236}">
                <a16:creationId xmlns:a16="http://schemas.microsoft.com/office/drawing/2014/main" id="{AF114889-562A-45E4-8E2A-ADE61E52537B}"/>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0476A9A7-9E2C-4AB0-8399-7CB9AE139535}"/>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450509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C5C784-445E-4282-8FCE-2B76F9A7F63E}"/>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a:extLst>
              <a:ext uri="{FF2B5EF4-FFF2-40B4-BE49-F238E27FC236}">
                <a16:creationId xmlns:a16="http://schemas.microsoft.com/office/drawing/2014/main" id="{B1CE6E97-0BF9-4A8D-A22B-A0D7E247C4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71E76E31-E840-4501-BA94-6AF29EA59236}"/>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5" name="Marcador de pie de página 4">
            <a:extLst>
              <a:ext uri="{FF2B5EF4-FFF2-40B4-BE49-F238E27FC236}">
                <a16:creationId xmlns:a16="http://schemas.microsoft.com/office/drawing/2014/main" id="{BB41C015-BC32-4BF9-8C79-006FC1474BC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D6F7870F-5E59-4957-A976-57B2A690A9CA}"/>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3782227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50FD830-7CBE-471C-AD43-8A6035D4DC8F}"/>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706FE792-1E22-4CA9-9C6A-C378F612DD90}"/>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a:extLst>
              <a:ext uri="{FF2B5EF4-FFF2-40B4-BE49-F238E27FC236}">
                <a16:creationId xmlns:a16="http://schemas.microsoft.com/office/drawing/2014/main" id="{DFC06DD2-F83A-4699-8C21-7FA97F546067}"/>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a:extLst>
              <a:ext uri="{FF2B5EF4-FFF2-40B4-BE49-F238E27FC236}">
                <a16:creationId xmlns:a16="http://schemas.microsoft.com/office/drawing/2014/main" id="{53EBCD3D-FB94-476A-B1B9-F1B1FB2881AD}"/>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6" name="Marcador de pie de página 5">
            <a:extLst>
              <a:ext uri="{FF2B5EF4-FFF2-40B4-BE49-F238E27FC236}">
                <a16:creationId xmlns:a16="http://schemas.microsoft.com/office/drawing/2014/main" id="{E3A5E9FE-77F1-4B84-8E37-B4CAEF840523}"/>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3D07C57F-5E38-4D3A-B882-BBBD0CA0CD1C}"/>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2748981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6409CE2-F795-400B-89C5-94BBECEB97C5}"/>
              </a:ext>
            </a:extLst>
          </p:cNvPr>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B401C2AB-0C70-43A0-A3D3-E0BFDBD81B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D26AF407-DBA5-4FE5-9B1F-D3388562481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a:extLst>
              <a:ext uri="{FF2B5EF4-FFF2-40B4-BE49-F238E27FC236}">
                <a16:creationId xmlns:a16="http://schemas.microsoft.com/office/drawing/2014/main" id="{76DB2240-BB3B-4BCB-AFEA-9784CEDE9D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54AF2224-3500-47F5-A984-B6F7D515D09B}"/>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a:extLst>
              <a:ext uri="{FF2B5EF4-FFF2-40B4-BE49-F238E27FC236}">
                <a16:creationId xmlns:a16="http://schemas.microsoft.com/office/drawing/2014/main" id="{C6C8812E-B0FC-4983-840E-2CE06FE24C98}"/>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8" name="Marcador de pie de página 7">
            <a:extLst>
              <a:ext uri="{FF2B5EF4-FFF2-40B4-BE49-F238E27FC236}">
                <a16:creationId xmlns:a16="http://schemas.microsoft.com/office/drawing/2014/main" id="{5FCDC9E2-1D42-4B34-B8EC-B56AAD52257F}"/>
              </a:ext>
            </a:extLst>
          </p:cNvPr>
          <p:cNvSpPr>
            <a:spLocks noGrp="1"/>
          </p:cNvSpPr>
          <p:nvPr>
            <p:ph type="ftr" sz="quarter" idx="11"/>
          </p:nvPr>
        </p:nvSpPr>
        <p:spPr/>
        <p:txBody>
          <a:bodyPr/>
          <a:lstStyle/>
          <a:p>
            <a:endParaRPr lang="es-ES"/>
          </a:p>
        </p:txBody>
      </p:sp>
      <p:sp>
        <p:nvSpPr>
          <p:cNvPr id="9" name="Marcador de número de diapositiva 8">
            <a:extLst>
              <a:ext uri="{FF2B5EF4-FFF2-40B4-BE49-F238E27FC236}">
                <a16:creationId xmlns:a16="http://schemas.microsoft.com/office/drawing/2014/main" id="{E93DA7FD-A75F-45DF-AE17-EAD0E751CEE7}"/>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2162497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AE2B01-445E-45B1-AD83-D339E099AB9E}"/>
              </a:ext>
            </a:extLst>
          </p:cNvPr>
          <p:cNvSpPr>
            <a:spLocks noGrp="1"/>
          </p:cNvSpPr>
          <p:nvPr>
            <p:ph type="title"/>
          </p:nvPr>
        </p:nvSpPr>
        <p:spPr/>
        <p:txBody>
          <a:bodyPr/>
          <a:lstStyle/>
          <a:p>
            <a:r>
              <a:rPr lang="es-ES"/>
              <a:t>Haga clic para modificar el estilo de título del patrón</a:t>
            </a:r>
          </a:p>
        </p:txBody>
      </p:sp>
      <p:sp>
        <p:nvSpPr>
          <p:cNvPr id="3" name="Marcador de fecha 2">
            <a:extLst>
              <a:ext uri="{FF2B5EF4-FFF2-40B4-BE49-F238E27FC236}">
                <a16:creationId xmlns:a16="http://schemas.microsoft.com/office/drawing/2014/main" id="{7862B17C-FC07-4093-A01D-A76F6D075694}"/>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4" name="Marcador de pie de página 3">
            <a:extLst>
              <a:ext uri="{FF2B5EF4-FFF2-40B4-BE49-F238E27FC236}">
                <a16:creationId xmlns:a16="http://schemas.microsoft.com/office/drawing/2014/main" id="{57AA10C4-F036-4A74-9EE1-C8376C32749C}"/>
              </a:ext>
            </a:extLst>
          </p:cNvPr>
          <p:cNvSpPr>
            <a:spLocks noGrp="1"/>
          </p:cNvSpPr>
          <p:nvPr>
            <p:ph type="ftr" sz="quarter" idx="11"/>
          </p:nvPr>
        </p:nvSpPr>
        <p:spPr/>
        <p:txBody>
          <a:bodyPr/>
          <a:lstStyle/>
          <a:p>
            <a:endParaRPr lang="es-ES"/>
          </a:p>
        </p:txBody>
      </p:sp>
      <p:sp>
        <p:nvSpPr>
          <p:cNvPr id="5" name="Marcador de número de diapositiva 4">
            <a:extLst>
              <a:ext uri="{FF2B5EF4-FFF2-40B4-BE49-F238E27FC236}">
                <a16:creationId xmlns:a16="http://schemas.microsoft.com/office/drawing/2014/main" id="{527A4EA4-9DDC-40F0-A016-70A7CC1B45C1}"/>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28956334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7B5E3478-284D-4BC5-934C-8E89375492BC}"/>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3" name="Marcador de pie de página 2">
            <a:extLst>
              <a:ext uri="{FF2B5EF4-FFF2-40B4-BE49-F238E27FC236}">
                <a16:creationId xmlns:a16="http://schemas.microsoft.com/office/drawing/2014/main" id="{4BADB391-F851-42F2-A977-551BAB4F8C68}"/>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id="{A2F14CB5-BE27-4219-8D53-374CDD7DD759}"/>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448911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5B7121-EE09-46F2-B1D8-3C1E13973E6E}"/>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D43B93E0-B987-44EE-B256-6050AA96A5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a:extLst>
              <a:ext uri="{FF2B5EF4-FFF2-40B4-BE49-F238E27FC236}">
                <a16:creationId xmlns:a16="http://schemas.microsoft.com/office/drawing/2014/main" id="{7CAD67A7-3D70-4578-B20C-C2B7EECC94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E6826DC-EB41-44B3-B511-9521B27D730E}"/>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6" name="Marcador de pie de página 5">
            <a:extLst>
              <a:ext uri="{FF2B5EF4-FFF2-40B4-BE49-F238E27FC236}">
                <a16:creationId xmlns:a16="http://schemas.microsoft.com/office/drawing/2014/main" id="{F57BB961-4183-4E3B-B8BC-E75A570405C2}"/>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CD7D942D-AD8F-41C3-B41C-63DE6A251453}"/>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460754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CDBEF7-AD50-4181-B304-DFF513CB2D2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a:extLst>
              <a:ext uri="{FF2B5EF4-FFF2-40B4-BE49-F238E27FC236}">
                <a16:creationId xmlns:a16="http://schemas.microsoft.com/office/drawing/2014/main" id="{BF639B98-78FC-4A84-B484-0AC6B716CD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a:extLst>
              <a:ext uri="{FF2B5EF4-FFF2-40B4-BE49-F238E27FC236}">
                <a16:creationId xmlns:a16="http://schemas.microsoft.com/office/drawing/2014/main" id="{F13D5A30-0EE2-4457-B030-F2DE95D65D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645DB0F7-64C1-430E-84F4-086D7C103362}"/>
              </a:ext>
            </a:extLst>
          </p:cNvPr>
          <p:cNvSpPr>
            <a:spLocks noGrp="1"/>
          </p:cNvSpPr>
          <p:nvPr>
            <p:ph type="dt" sz="half" idx="10"/>
          </p:nvPr>
        </p:nvSpPr>
        <p:spPr/>
        <p:txBody>
          <a:bodyPr/>
          <a:lstStyle/>
          <a:p>
            <a:fld id="{99524F91-3C97-4211-977D-172C891E350D}" type="datetimeFigureOut">
              <a:rPr lang="es-ES" smtClean="0"/>
              <a:t>17/12/2019</a:t>
            </a:fld>
            <a:endParaRPr lang="es-ES"/>
          </a:p>
        </p:txBody>
      </p:sp>
      <p:sp>
        <p:nvSpPr>
          <p:cNvPr id="6" name="Marcador de pie de página 5">
            <a:extLst>
              <a:ext uri="{FF2B5EF4-FFF2-40B4-BE49-F238E27FC236}">
                <a16:creationId xmlns:a16="http://schemas.microsoft.com/office/drawing/2014/main" id="{33C8C26B-BF3F-4E04-98A4-4964D424FA81}"/>
              </a:ext>
            </a:extLst>
          </p:cNvPr>
          <p:cNvSpPr>
            <a:spLocks noGrp="1"/>
          </p:cNvSpPr>
          <p:nvPr>
            <p:ph type="ftr" sz="quarter" idx="11"/>
          </p:nvPr>
        </p:nvSpPr>
        <p:spPr/>
        <p:txBody>
          <a:bodyPr/>
          <a:lstStyle/>
          <a:p>
            <a:endParaRPr lang="es-ES"/>
          </a:p>
        </p:txBody>
      </p:sp>
      <p:sp>
        <p:nvSpPr>
          <p:cNvPr id="7" name="Marcador de número de diapositiva 6">
            <a:extLst>
              <a:ext uri="{FF2B5EF4-FFF2-40B4-BE49-F238E27FC236}">
                <a16:creationId xmlns:a16="http://schemas.microsoft.com/office/drawing/2014/main" id="{8F458AFB-885E-46F7-A14A-20CA36DCC9E7}"/>
              </a:ext>
            </a:extLst>
          </p:cNvPr>
          <p:cNvSpPr>
            <a:spLocks noGrp="1"/>
          </p:cNvSpPr>
          <p:nvPr>
            <p:ph type="sldNum" sz="quarter" idx="12"/>
          </p:nvPr>
        </p:nvSpPr>
        <p:spPr/>
        <p:txBody>
          <a:bodyPr/>
          <a:lstStyle/>
          <a:p>
            <a:fld id="{46401D2A-04A6-4632-833B-E7A1EA26C4ED}" type="slidenum">
              <a:rPr lang="es-ES" smtClean="0"/>
              <a:t>‹Nº›</a:t>
            </a:fld>
            <a:endParaRPr lang="es-ES"/>
          </a:p>
        </p:txBody>
      </p:sp>
    </p:spTree>
    <p:extLst>
      <p:ext uri="{BB962C8B-B14F-4D97-AF65-F5344CB8AC3E}">
        <p14:creationId xmlns:p14="http://schemas.microsoft.com/office/powerpoint/2010/main" val="27917129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4352FF01-6799-45AD-8632-FA10FA2BF8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a:extLst>
              <a:ext uri="{FF2B5EF4-FFF2-40B4-BE49-F238E27FC236}">
                <a16:creationId xmlns:a16="http://schemas.microsoft.com/office/drawing/2014/main" id="{5EC53A82-3785-4776-A9E2-29079BFBBF8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5B1CF9CB-22F6-439C-B1A0-E9991F39F2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524F91-3C97-4211-977D-172C891E350D}" type="datetimeFigureOut">
              <a:rPr lang="es-ES" smtClean="0"/>
              <a:t>17/12/2019</a:t>
            </a:fld>
            <a:endParaRPr lang="es-ES"/>
          </a:p>
        </p:txBody>
      </p:sp>
      <p:sp>
        <p:nvSpPr>
          <p:cNvPr id="5" name="Marcador de pie de página 4">
            <a:extLst>
              <a:ext uri="{FF2B5EF4-FFF2-40B4-BE49-F238E27FC236}">
                <a16:creationId xmlns:a16="http://schemas.microsoft.com/office/drawing/2014/main" id="{33C27146-7A95-4F3C-AAEC-1A96237755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Marcador de número de diapositiva 5">
            <a:extLst>
              <a:ext uri="{FF2B5EF4-FFF2-40B4-BE49-F238E27FC236}">
                <a16:creationId xmlns:a16="http://schemas.microsoft.com/office/drawing/2014/main" id="{B0B4D07F-1505-4EF4-8441-8F3ACE4584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401D2A-04A6-4632-833B-E7A1EA26C4ED}" type="slidenum">
              <a:rPr lang="es-ES" smtClean="0"/>
              <a:t>‹Nº›</a:t>
            </a:fld>
            <a:endParaRPr lang="es-ES"/>
          </a:p>
        </p:txBody>
      </p:sp>
    </p:spTree>
    <p:extLst>
      <p:ext uri="{BB962C8B-B14F-4D97-AF65-F5344CB8AC3E}">
        <p14:creationId xmlns:p14="http://schemas.microsoft.com/office/powerpoint/2010/main" val="37802214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3"/><Relationship Id="rId1" Type="http://schemas.openxmlformats.org/officeDocument/2006/relationships/audio" Target="NULL" TargetMode="Externa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audio2.wav"/><Relationship Id="rId7" Type="http://schemas.openxmlformats.org/officeDocument/2006/relationships/image" Target="../media/image3.gif"/><Relationship Id="rId2" Type="http://schemas.openxmlformats.org/officeDocument/2006/relationships/audio" Target="../media/audio1.wav"/><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audio" Target="../media/audio4.wav"/><Relationship Id="rId4" Type="http://schemas.openxmlformats.org/officeDocument/2006/relationships/audio" Target="../media/audio3.wav"/><Relationship Id="rId9" Type="http://schemas.openxmlformats.org/officeDocument/2006/relationships/image" Target="../media/image5.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8" Type="http://schemas.openxmlformats.org/officeDocument/2006/relationships/image" Target="../media/image8.jpeg"/><Relationship Id="rId3" Type="http://schemas.openxmlformats.org/officeDocument/2006/relationships/slideLayout" Target="../slideLayouts/slideLayout7.xml"/><Relationship Id="rId7" Type="http://schemas.openxmlformats.org/officeDocument/2006/relationships/image" Target="../media/image7.png"/><Relationship Id="rId2" Type="http://schemas.microsoft.com/office/2007/relationships/media" Target="../media/media2.mp4"/><Relationship Id="rId1" Type="http://schemas.openxmlformats.org/officeDocument/2006/relationships/video" Target="NULL" TargetMode="External"/><Relationship Id="rId6" Type="http://schemas.openxmlformats.org/officeDocument/2006/relationships/image" Target="../media/image6.png"/><Relationship Id="rId5" Type="http://schemas.openxmlformats.org/officeDocument/2006/relationships/audio" Target="../media/audio1.wav"/><Relationship Id="rId4" Type="http://schemas.openxmlformats.org/officeDocument/2006/relationships/audio" Target="../media/audio3.wav"/></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audio" Target="../media/audio6.wav"/><Relationship Id="rId2" Type="http://schemas.openxmlformats.org/officeDocument/2006/relationships/audio" Target="../media/audio5.wav"/><Relationship Id="rId1" Type="http://schemas.openxmlformats.org/officeDocument/2006/relationships/slideLayout" Target="../slideLayouts/slideLayout7.xml"/><Relationship Id="rId4" Type="http://schemas.openxmlformats.org/officeDocument/2006/relationships/audio" Target="../media/audio7.wav"/></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3.mp4"/><Relationship Id="rId1" Type="http://schemas.openxmlformats.org/officeDocument/2006/relationships/video" Target="NULL" TargetMode="External"/><Relationship Id="rId5" Type="http://schemas.openxmlformats.org/officeDocument/2006/relationships/image" Target="../media/image9.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29397E44-F059-4DA2-B364-7390E8FEA641}"/>
              </a:ext>
            </a:extLst>
          </p:cNvPr>
          <p:cNvSpPr txBox="1"/>
          <p:nvPr/>
        </p:nvSpPr>
        <p:spPr>
          <a:xfrm>
            <a:off x="217714" y="2905780"/>
            <a:ext cx="11756572" cy="1107996"/>
          </a:xfrm>
          <a:prstGeom prst="rect">
            <a:avLst/>
          </a:prstGeom>
          <a:noFill/>
          <a:ln>
            <a:noFill/>
          </a:ln>
        </p:spPr>
        <p:style>
          <a:lnRef idx="0">
            <a:scrgbClr r="0" g="0" b="0"/>
          </a:lnRef>
          <a:fillRef idx="0">
            <a:scrgbClr r="0" g="0" b="0"/>
          </a:fillRef>
          <a:effectRef idx="0">
            <a:scrgbClr r="0" g="0" b="0"/>
          </a:effectRef>
          <a:fontRef idx="minor">
            <a:schemeClr val="accent3"/>
          </a:fontRef>
        </p:style>
        <p:txBody>
          <a:bodyPr wrap="square" rtlCol="0">
            <a:spAutoFit/>
          </a:bodyPr>
          <a:lstStyle/>
          <a:p>
            <a:pPr algn="ctr"/>
            <a:r>
              <a:rPr lang="es-ES" sz="4800" b="1" spc="50" dirty="0">
                <a:ln w="0"/>
                <a:solidFill>
                  <a:schemeClr val="bg2"/>
                </a:solidFill>
                <a:effectLst>
                  <a:innerShdw blurRad="63500" dist="50800" dir="13500000">
                    <a:srgbClr val="000000">
                      <a:alpha val="50000"/>
                    </a:srgbClr>
                  </a:innerShdw>
                </a:effectLst>
              </a:rPr>
              <a:t>PREVIOUSLY IN SENSORESALHAMBRA…</a:t>
            </a:r>
          </a:p>
          <a:p>
            <a:pPr algn="ctr"/>
            <a:r>
              <a:rPr lang="es-ES" b="1" spc="50" dirty="0">
                <a:ln w="0"/>
                <a:solidFill>
                  <a:schemeClr val="bg2"/>
                </a:solidFill>
                <a:effectLst>
                  <a:innerShdw blurRad="63500" dist="50800" dir="13500000">
                    <a:srgbClr val="000000">
                      <a:alpha val="50000"/>
                    </a:srgbClr>
                  </a:innerShdw>
                </a:effectLst>
              </a:rPr>
              <a:t>(anteriormente en </a:t>
            </a:r>
            <a:r>
              <a:rPr lang="es-ES" b="1" spc="50" dirty="0" err="1">
                <a:ln w="0"/>
                <a:solidFill>
                  <a:schemeClr val="bg2"/>
                </a:solidFill>
                <a:effectLst>
                  <a:innerShdw blurRad="63500" dist="50800" dir="13500000">
                    <a:srgbClr val="000000">
                      <a:alpha val="50000"/>
                    </a:srgbClr>
                  </a:innerShdw>
                </a:effectLst>
              </a:rPr>
              <a:t>sensoresAlhambra</a:t>
            </a:r>
            <a:r>
              <a:rPr lang="es-ES" b="1" spc="50" dirty="0">
                <a:ln w="0"/>
                <a:solidFill>
                  <a:schemeClr val="bg2"/>
                </a:solidFill>
                <a:effectLst>
                  <a:innerShdw blurRad="63500" dist="50800" dir="13500000">
                    <a:srgbClr val="000000">
                      <a:alpha val="50000"/>
                    </a:srgbClr>
                  </a:innerShdw>
                </a:effectLst>
              </a:rPr>
              <a:t>)</a:t>
            </a:r>
          </a:p>
        </p:txBody>
      </p:sp>
      <p:pic>
        <p:nvPicPr>
          <p:cNvPr id="3" name="LegolasAragorn_and_Gimli-_Theme_Song">
            <a:hlinkClick r:id="" action="ppaction://media"/>
            <a:extLst>
              <a:ext uri="{FF2B5EF4-FFF2-40B4-BE49-F238E27FC236}">
                <a16:creationId xmlns:a16="http://schemas.microsoft.com/office/drawing/2014/main" id="{C6CBAA5B-90C4-4C83-A200-8AF53E925BD8}"/>
              </a:ext>
            </a:extLst>
          </p:cNvPr>
          <p:cNvPicPr>
            <a:picLocks noChangeAspect="1"/>
          </p:cNvPicPr>
          <p:nvPr>
            <a:audioFile r:link="rId1"/>
            <p:extLst>
              <p:ext uri="{DAA4B4D4-6D71-4841-9C94-3DE7FCFB9230}">
                <p14:media xmlns:p14="http://schemas.microsoft.com/office/powerpoint/2010/main" r:embed="rId2">
                  <p14:trim end="58639.9583"/>
                  <p14:fade out="4000"/>
                </p14:media>
              </p:ext>
            </p:extLst>
          </p:nvPr>
        </p:nvPicPr>
        <p:blipFill>
          <a:blip r:embed="rId4"/>
          <a:stretch>
            <a:fillRect/>
          </a:stretch>
        </p:blipFill>
        <p:spPr>
          <a:xfrm>
            <a:off x="10166483" y="546983"/>
            <a:ext cx="609600" cy="609600"/>
          </a:xfrm>
          <a:prstGeom prst="rect">
            <a:avLst/>
          </a:prstGeom>
        </p:spPr>
      </p:pic>
    </p:spTree>
    <p:extLst>
      <p:ext uri="{BB962C8B-B14F-4D97-AF65-F5344CB8AC3E}">
        <p14:creationId xmlns:p14="http://schemas.microsoft.com/office/powerpoint/2010/main" val="4153571065"/>
      </p:ext>
    </p:extLst>
  </p:cSld>
  <p:clrMapOvr>
    <a:masterClrMapping/>
  </p:clrMapOvr>
  <mc:AlternateContent xmlns:mc="http://schemas.openxmlformats.org/markup-compatibility/2006" xmlns:p14="http://schemas.microsoft.com/office/powerpoint/2010/main">
    <mc:Choice Requires="p14">
      <p:transition spd="slow" p14:dur="2000" advTm="4250"/>
    </mc:Choice>
    <mc:Fallback xmlns="">
      <p:transition spd="slow" advTm="4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3000"/>
                                        <p:tgtEl>
                                          <p:spTgt spid="4"/>
                                        </p:tgtEl>
                                      </p:cBhvr>
                                    </p:animEffect>
                                  </p:childTnLst>
                                </p:cTn>
                              </p:par>
                            </p:childTnLst>
                          </p:cTn>
                        </p:par>
                        <p:par>
                          <p:cTn id="8" fill="hold">
                            <p:stCondLst>
                              <p:cond delay="3000"/>
                            </p:stCondLst>
                            <p:childTnLst>
                              <p:par>
                                <p:cTn id="9" presetID="10" presetClass="exit" presetSubtype="0" fill="hold" grpId="1" nodeType="afterEffect">
                                  <p:stCondLst>
                                    <p:cond delay="0"/>
                                  </p:stCondLst>
                                  <p:childTnLst>
                                    <p:animEffect transition="out" filter="fade">
                                      <p:cBhvr>
                                        <p:cTn id="10" dur="2250"/>
                                        <p:tgtEl>
                                          <p:spTgt spid="4"/>
                                        </p:tgtEl>
                                      </p:cBhvr>
                                    </p:animEffect>
                                    <p:set>
                                      <p:cBhvr>
                                        <p:cTn id="11" dur="1" fill="hold">
                                          <p:stCondLst>
                                            <p:cond delay="2249"/>
                                          </p:stCondLst>
                                        </p:cTn>
                                        <p:tgtEl>
                                          <p:spTgt spid="4"/>
                                        </p:tgtEl>
                                        <p:attrNameLst>
                                          <p:attrName>style.visibility</p:attrName>
                                        </p:attrNameLst>
                                      </p:cBhvr>
                                      <p:to>
                                        <p:strVal val="hidden"/>
                                      </p:to>
                                    </p:set>
                                  </p:childTnLst>
                                </p:cTn>
                              </p:par>
                              <p:par>
                                <p:cTn id="12" presetID="1" presetClass="mediacall" presetSubtype="0" fill="hold" nodeType="withEffect">
                                  <p:stCondLst>
                                    <p:cond delay="700"/>
                                  </p:stCondLst>
                                  <p:childTnLst>
                                    <p:cmd type="call" cmd="playFrom(0.0)">
                                      <p:cBhvr>
                                        <p:cTn id="13"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28788" numSld="999" showWhenStopped="0">
                <p:cTn id="14" fill="hold" display="0">
                  <p:stCondLst>
                    <p:cond delay="indefinite"/>
                  </p:stCondLst>
                  <p:endCondLst>
                    <p:cond evt="onStopAudio" delay="0">
                      <p:tgtEl>
                        <p:sldTgt/>
                      </p:tgtEl>
                    </p:cond>
                  </p:endCondLst>
                </p:cTn>
                <p:tgtEl>
                  <p:spTgt spid="3"/>
                </p:tgtEl>
              </p:cMediaNode>
            </p:audio>
          </p:childTnLst>
        </p:cTn>
      </p:par>
    </p:tnLst>
    <p:bldLst>
      <p:bldP spid="4" grpId="0"/>
      <p:bldP spid="4" grpId="1"/>
    </p:bld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CuadroTexto 8">
            <a:extLst>
              <a:ext uri="{FF2B5EF4-FFF2-40B4-BE49-F238E27FC236}">
                <a16:creationId xmlns:a16="http://schemas.microsoft.com/office/drawing/2014/main" id="{495680F5-3526-4CAE-8469-524677840004}"/>
              </a:ext>
            </a:extLst>
          </p:cNvPr>
          <p:cNvSpPr txBox="1"/>
          <p:nvPr/>
        </p:nvSpPr>
        <p:spPr>
          <a:xfrm>
            <a:off x="7492886" y="1465538"/>
            <a:ext cx="2299860" cy="369332"/>
          </a:xfrm>
          <a:prstGeom prst="rect">
            <a:avLst/>
          </a:prstGeom>
          <a:noFill/>
        </p:spPr>
        <p:txBody>
          <a:bodyPr wrap="none" rtlCol="0">
            <a:spAutoFit/>
          </a:bodyPr>
          <a:lstStyle/>
          <a:p>
            <a:r>
              <a:rPr lang="es-ES" dirty="0"/>
              <a:t>Activo mi carta </a:t>
            </a:r>
            <a:r>
              <a:rPr lang="es-ES" dirty="0" err="1"/>
              <a:t>magica</a:t>
            </a:r>
            <a:endParaRPr lang="es-ES" dirty="0"/>
          </a:p>
        </p:txBody>
      </p:sp>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611" y="989213"/>
            <a:ext cx="3121567" cy="4788131"/>
          </a:xfrm>
          <a:prstGeom prst="rect">
            <a:avLst/>
          </a:prstGeom>
        </p:spPr>
      </p:pic>
      <p:sp>
        <p:nvSpPr>
          <p:cNvPr id="3" name="Flecha arriba 2"/>
          <p:cNvSpPr/>
          <p:nvPr/>
        </p:nvSpPr>
        <p:spPr>
          <a:xfrm rot="10800000">
            <a:off x="2128057" y="782858"/>
            <a:ext cx="1055716" cy="122474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Flecha arriba 3"/>
          <p:cNvSpPr/>
          <p:nvPr/>
        </p:nvSpPr>
        <p:spPr>
          <a:xfrm>
            <a:off x="2128057" y="3499823"/>
            <a:ext cx="1055716" cy="122474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CuadroTexto 4">
            <a:extLst>
              <a:ext uri="{FF2B5EF4-FFF2-40B4-BE49-F238E27FC236}">
                <a16:creationId xmlns:a16="http://schemas.microsoft.com/office/drawing/2014/main" id="{5E0038D2-DA7F-4A45-9A60-35E82B08E676}"/>
              </a:ext>
            </a:extLst>
          </p:cNvPr>
          <p:cNvSpPr txBox="1"/>
          <p:nvPr/>
        </p:nvSpPr>
        <p:spPr>
          <a:xfrm>
            <a:off x="5442857" y="989213"/>
            <a:ext cx="2413738" cy="369332"/>
          </a:xfrm>
          <a:prstGeom prst="rect">
            <a:avLst/>
          </a:prstGeom>
          <a:noFill/>
        </p:spPr>
        <p:txBody>
          <a:bodyPr wrap="none" rtlCol="0">
            <a:spAutoFit/>
          </a:bodyPr>
          <a:lstStyle/>
          <a:p>
            <a:r>
              <a:rPr lang="es-ES" dirty="0"/>
              <a:t>Si pellizcas la pantalla….</a:t>
            </a:r>
          </a:p>
        </p:txBody>
      </p:sp>
      <p:pic>
        <p:nvPicPr>
          <p:cNvPr id="7" name="Imagen 6">
            <a:extLst>
              <a:ext uri="{FF2B5EF4-FFF2-40B4-BE49-F238E27FC236}">
                <a16:creationId xmlns:a16="http://schemas.microsoft.com/office/drawing/2014/main" id="{98254216-22CF-474E-8BBC-E72A6B92FD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6085" y="2007599"/>
            <a:ext cx="2403977" cy="3499823"/>
          </a:xfrm>
          <a:prstGeom prst="rect">
            <a:avLst/>
          </a:prstGeom>
        </p:spPr>
      </p:pic>
      <p:sp>
        <p:nvSpPr>
          <p:cNvPr id="8" name="Rectángulo 7">
            <a:extLst>
              <a:ext uri="{FF2B5EF4-FFF2-40B4-BE49-F238E27FC236}">
                <a16:creationId xmlns:a16="http://schemas.microsoft.com/office/drawing/2014/main" id="{B50C34A5-EF4A-4BE7-9F72-C78E123D61BF}"/>
              </a:ext>
            </a:extLst>
          </p:cNvPr>
          <p:cNvSpPr/>
          <p:nvPr/>
        </p:nvSpPr>
        <p:spPr>
          <a:xfrm>
            <a:off x="5675086" y="1350578"/>
            <a:ext cx="4920343" cy="4643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s-ES"/>
          </a:p>
        </p:txBody>
      </p:sp>
    </p:spTree>
    <p:extLst>
      <p:ext uri="{BB962C8B-B14F-4D97-AF65-F5344CB8AC3E}">
        <p14:creationId xmlns:p14="http://schemas.microsoft.com/office/powerpoint/2010/main" val="3513850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par>
                          <p:cTn id="11" fill="hold">
                            <p:stCondLst>
                              <p:cond delay="500"/>
                            </p:stCondLst>
                            <p:childTnLst>
                              <p:par>
                                <p:cTn id="12" presetID="47" presetClass="exit" presetSubtype="0" fill="hold" grpId="1" nodeType="afterEffect">
                                  <p:stCondLst>
                                    <p:cond delay="1250"/>
                                  </p:stCondLst>
                                  <p:childTnLst>
                                    <p:animEffect transition="out" filter="fade">
                                      <p:cBhvr>
                                        <p:cTn id="13" dur="1000"/>
                                        <p:tgtEl>
                                          <p:spTgt spid="4"/>
                                        </p:tgtEl>
                                      </p:cBhvr>
                                    </p:animEffect>
                                    <p:anim calcmode="lin" valueType="num">
                                      <p:cBhvr>
                                        <p:cTn id="14" dur="1000"/>
                                        <p:tgtEl>
                                          <p:spTgt spid="4"/>
                                        </p:tgtEl>
                                        <p:attrNameLst>
                                          <p:attrName>ppt_x</p:attrName>
                                        </p:attrNameLst>
                                      </p:cBhvr>
                                      <p:tavLst>
                                        <p:tav tm="0">
                                          <p:val>
                                            <p:strVal val="ppt_x"/>
                                          </p:val>
                                        </p:tav>
                                        <p:tav tm="100000">
                                          <p:val>
                                            <p:strVal val="ppt_x"/>
                                          </p:val>
                                        </p:tav>
                                      </p:tavLst>
                                    </p:anim>
                                    <p:anim calcmode="lin" valueType="num">
                                      <p:cBhvr>
                                        <p:cTn id="15" dur="1000"/>
                                        <p:tgtEl>
                                          <p:spTgt spid="4"/>
                                        </p:tgtEl>
                                        <p:attrNameLst>
                                          <p:attrName>ppt_y</p:attrName>
                                        </p:attrNameLst>
                                      </p:cBhvr>
                                      <p:tavLst>
                                        <p:tav tm="0">
                                          <p:val>
                                            <p:strVal val="ppt_y"/>
                                          </p:val>
                                        </p:tav>
                                        <p:tav tm="100000">
                                          <p:val>
                                            <p:strVal val="ppt_y-.1"/>
                                          </p:val>
                                        </p:tav>
                                      </p:tavLst>
                                    </p:anim>
                                    <p:set>
                                      <p:cBhvr>
                                        <p:cTn id="16" dur="1" fill="hold">
                                          <p:stCondLst>
                                            <p:cond delay="999"/>
                                          </p:stCondLst>
                                        </p:cTn>
                                        <p:tgtEl>
                                          <p:spTgt spid="4"/>
                                        </p:tgtEl>
                                        <p:attrNameLst>
                                          <p:attrName>style.visibility</p:attrName>
                                        </p:attrNameLst>
                                      </p:cBhvr>
                                      <p:to>
                                        <p:strVal val="hidden"/>
                                      </p:to>
                                    </p:set>
                                  </p:childTnLst>
                                </p:cTn>
                              </p:par>
                              <p:par>
                                <p:cTn id="17" presetID="42" presetClass="exit" presetSubtype="0" fill="hold" grpId="1" nodeType="withEffect">
                                  <p:stCondLst>
                                    <p:cond delay="1250"/>
                                  </p:stCondLst>
                                  <p:childTnLst>
                                    <p:animEffect transition="out" filter="fade">
                                      <p:cBhvr>
                                        <p:cTn id="18" dur="1000"/>
                                        <p:tgtEl>
                                          <p:spTgt spid="3"/>
                                        </p:tgtEl>
                                      </p:cBhvr>
                                    </p:animEffect>
                                    <p:anim calcmode="lin" valueType="num">
                                      <p:cBhvr>
                                        <p:cTn id="19" dur="1000"/>
                                        <p:tgtEl>
                                          <p:spTgt spid="3"/>
                                        </p:tgtEl>
                                        <p:attrNameLst>
                                          <p:attrName>ppt_x</p:attrName>
                                        </p:attrNameLst>
                                      </p:cBhvr>
                                      <p:tavLst>
                                        <p:tav tm="0">
                                          <p:val>
                                            <p:strVal val="ppt_x"/>
                                          </p:val>
                                        </p:tav>
                                        <p:tav tm="100000">
                                          <p:val>
                                            <p:strVal val="ppt_x"/>
                                          </p:val>
                                        </p:tav>
                                      </p:tavLst>
                                    </p:anim>
                                    <p:anim calcmode="lin" valueType="num">
                                      <p:cBhvr>
                                        <p:cTn id="20" dur="1000"/>
                                        <p:tgtEl>
                                          <p:spTgt spid="3"/>
                                        </p:tgtEl>
                                        <p:attrNameLst>
                                          <p:attrName>ppt_y</p:attrName>
                                        </p:attrNameLst>
                                      </p:cBhvr>
                                      <p:tavLst>
                                        <p:tav tm="0">
                                          <p:val>
                                            <p:strVal val="ppt_y"/>
                                          </p:val>
                                        </p:tav>
                                        <p:tav tm="100000">
                                          <p:val>
                                            <p:strVal val="ppt_y+.1"/>
                                          </p:val>
                                        </p:tav>
                                      </p:tavLst>
                                    </p:anim>
                                    <p:set>
                                      <p:cBhvr>
                                        <p:cTn id="21" dur="1" fill="hold">
                                          <p:stCondLst>
                                            <p:cond delay="999"/>
                                          </p:stCondLst>
                                        </p:cTn>
                                        <p:tgtEl>
                                          <p:spTgt spid="3"/>
                                        </p:tgtEl>
                                        <p:attrNameLst>
                                          <p:attrName>style.visibility</p:attrName>
                                        </p:attrNameLst>
                                      </p:cBhvr>
                                      <p:to>
                                        <p:strVal val="hidden"/>
                                      </p:to>
                                    </p:se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path" presetSubtype="0" accel="50000" decel="50000" fill="hold" nodeType="clickEffect">
                                  <p:stCondLst>
                                    <p:cond delay="0"/>
                                  </p:stCondLst>
                                  <p:childTnLst>
                                    <p:animMotion origin="layout" path="M 0.0056 1.02662 L -1.04167E-6 3.33333E-6 " pathEditMode="relative" rAng="0" ptsTypes="AA">
                                      <p:cBhvr>
                                        <p:cTn id="30" dur="2000" fill="hold"/>
                                        <p:tgtEl>
                                          <p:spTgt spid="7"/>
                                        </p:tgtEl>
                                        <p:attrNameLst>
                                          <p:attrName>ppt_x</p:attrName>
                                          <p:attrName>ppt_y</p:attrName>
                                        </p:attrNameLst>
                                      </p:cBhvr>
                                      <p:rCtr x="0" y="-51968"/>
                                    </p:animMotion>
                                  </p:childTnLst>
                                </p:cTn>
                              </p:par>
                              <p:par>
                                <p:cTn id="31" presetID="22" presetClass="entr" presetSubtype="4"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down)">
                                      <p:cBhvr>
                                        <p:cTn id="33" dur="500"/>
                                        <p:tgtEl>
                                          <p:spTgt spid="9"/>
                                        </p:tgtEl>
                                      </p:cBhvr>
                                    </p:animEffect>
                                  </p:childTnLst>
                                </p:cTn>
                              </p:par>
                              <p:par>
                                <p:cTn id="34" presetID="10" presetClass="exit" presetSubtype="0" fill="hold" grpId="0" nodeType="withEffect">
                                  <p:stCondLst>
                                    <p:cond delay="0"/>
                                  </p:stCondLst>
                                  <p:childTnLst>
                                    <p:animEffect transition="out" filter="fade">
                                      <p:cBhvr>
                                        <p:cTn id="35" dur="500"/>
                                        <p:tgtEl>
                                          <p:spTgt spid="8"/>
                                        </p:tgtEl>
                                      </p:cBhvr>
                                    </p:animEffect>
                                    <p:set>
                                      <p:cBhvr>
                                        <p:cTn id="36"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3" grpId="0" animBg="1"/>
      <p:bldP spid="3" grpId="1" animBg="1"/>
      <p:bldP spid="4" grpId="0" animBg="1"/>
      <p:bldP spid="4" grpId="1" animBg="1"/>
      <p:bldP spid="5" grpId="0"/>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611" y="989213"/>
            <a:ext cx="3121567" cy="4788131"/>
          </a:xfrm>
          <a:prstGeom prst="rect">
            <a:avLst/>
          </a:prstGeom>
        </p:spPr>
      </p:pic>
    </p:spTree>
    <p:extLst>
      <p:ext uri="{BB962C8B-B14F-4D97-AF65-F5344CB8AC3E}">
        <p14:creationId xmlns:p14="http://schemas.microsoft.com/office/powerpoint/2010/main" val="3912033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xit" presetSubtype="4" fill="hold" nodeType="clickEffect">
                                  <p:stCondLst>
                                    <p:cond delay="0"/>
                                  </p:stCondLst>
                                  <p:childTnLst>
                                    <p:anim calcmode="lin" valueType="num">
                                      <p:cBhvr>
                                        <p:cTn id="6" dur="500"/>
                                        <p:tgtEl>
                                          <p:spTgt spid="2"/>
                                        </p:tgtEl>
                                        <p:attrNameLst>
                                          <p:attrName>ppt_x</p:attrName>
                                        </p:attrNameLst>
                                      </p:cBhvr>
                                      <p:tavLst>
                                        <p:tav tm="0">
                                          <p:val>
                                            <p:strVal val="ppt_x"/>
                                          </p:val>
                                        </p:tav>
                                        <p:tav tm="100000">
                                          <p:val>
                                            <p:strVal val="ppt_x"/>
                                          </p:val>
                                        </p:tav>
                                      </p:tavLst>
                                    </p:anim>
                                    <p:anim calcmode="lin" valueType="num">
                                      <p:cBhvr>
                                        <p:cTn id="7" dur="500"/>
                                        <p:tgtEl>
                                          <p:spTgt spid="2"/>
                                        </p:tgtEl>
                                        <p:attrNameLst>
                                          <p:attrName>ppt_y</p:attrName>
                                        </p:attrNameLst>
                                      </p:cBhvr>
                                      <p:tavLst>
                                        <p:tav tm="0">
                                          <p:val>
                                            <p:strVal val="ppt_y"/>
                                          </p:val>
                                        </p:tav>
                                        <p:tav tm="100000">
                                          <p:val>
                                            <p:strVal val="ppt_y+ppt_h/2"/>
                                          </p:val>
                                        </p:tav>
                                      </p:tavLst>
                                    </p:anim>
                                    <p:anim calcmode="lin" valueType="num">
                                      <p:cBhvr>
                                        <p:cTn id="8" dur="500"/>
                                        <p:tgtEl>
                                          <p:spTgt spid="2"/>
                                        </p:tgtEl>
                                        <p:attrNameLst>
                                          <p:attrName>ppt_w</p:attrName>
                                        </p:attrNameLst>
                                      </p:cBhvr>
                                      <p:tavLst>
                                        <p:tav tm="0">
                                          <p:val>
                                            <p:strVal val="ppt_w"/>
                                          </p:val>
                                        </p:tav>
                                        <p:tav tm="100000">
                                          <p:val>
                                            <p:strVal val="ppt_w"/>
                                          </p:val>
                                        </p:tav>
                                      </p:tavLst>
                                    </p:anim>
                                    <p:anim calcmode="lin" valueType="num">
                                      <p:cBhvr>
                                        <p:cTn id="9" dur="500"/>
                                        <p:tgtEl>
                                          <p:spTgt spid="2"/>
                                        </p:tgtEl>
                                        <p:attrNameLst>
                                          <p:attrName>ppt_h</p:attrName>
                                        </p:attrNameLst>
                                      </p:cBhvr>
                                      <p:tavLst>
                                        <p:tav tm="0">
                                          <p:val>
                                            <p:strVal val="ppt_h"/>
                                          </p:val>
                                        </p:tav>
                                        <p:tav tm="100000">
                                          <p:val>
                                            <p:fltVal val="0"/>
                                          </p:val>
                                        </p:tav>
                                      </p:tavLst>
                                    </p:anim>
                                    <p:set>
                                      <p:cBhvr>
                                        <p:cTn id="10" dur="1" fill="hold">
                                          <p:stCondLst>
                                            <p:cond delay="499"/>
                                          </p:stCondLst>
                                        </p:cTn>
                                        <p:tgtEl>
                                          <p:spTgt spid="2"/>
                                        </p:tgtEl>
                                        <p:attrNameLst>
                                          <p:attrName>style.visibility</p:attrName>
                                        </p:attrNameLst>
                                      </p:cBhvr>
                                      <p:to>
                                        <p:strVal val="hidden"/>
                                      </p:to>
                                    </p:set>
                                  </p:childTnLst>
                                </p:cTn>
                              </p:par>
                            </p:childTnLst>
                          </p:cTn>
                        </p:par>
                        <p:par>
                          <p:cTn id="11" fill="hold">
                            <p:stCondLst>
                              <p:cond delay="500"/>
                            </p:stCondLst>
                            <p:childTnLst>
                              <p:par>
                                <p:cTn id="12" presetID="17" presetClass="entr" presetSubtype="4"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ppt_x</p:attrName>
                                        </p:attrNameLst>
                                      </p:cBhvr>
                                      <p:tavLst>
                                        <p:tav tm="0">
                                          <p:val>
                                            <p:strVal val="#ppt_x"/>
                                          </p:val>
                                        </p:tav>
                                        <p:tav tm="100000">
                                          <p:val>
                                            <p:strVal val="#ppt_x"/>
                                          </p:val>
                                        </p:tav>
                                      </p:tavLst>
                                    </p:anim>
                                    <p:anim calcmode="lin" valueType="num">
                                      <p:cBhvr>
                                        <p:cTn id="15" dur="500" fill="hold"/>
                                        <p:tgtEl>
                                          <p:spTgt spid="2"/>
                                        </p:tgtEl>
                                        <p:attrNameLst>
                                          <p:attrName>ppt_y</p:attrName>
                                        </p:attrNameLst>
                                      </p:cBhvr>
                                      <p:tavLst>
                                        <p:tav tm="0">
                                          <p:val>
                                            <p:strVal val="#ppt_y+#ppt_h/2"/>
                                          </p:val>
                                        </p:tav>
                                        <p:tav tm="100000">
                                          <p:val>
                                            <p:strVal val="#ppt_y"/>
                                          </p:val>
                                        </p:tav>
                                      </p:tavLst>
                                    </p:anim>
                                    <p:anim calcmode="lin" valueType="num">
                                      <p:cBhvr>
                                        <p:cTn id="16" dur="500" fill="hold"/>
                                        <p:tgtEl>
                                          <p:spTgt spid="2"/>
                                        </p:tgtEl>
                                        <p:attrNameLst>
                                          <p:attrName>ppt_w</p:attrName>
                                        </p:attrNameLst>
                                      </p:cBhvr>
                                      <p:tavLst>
                                        <p:tav tm="0">
                                          <p:val>
                                            <p:strVal val="#ppt_w"/>
                                          </p:val>
                                        </p:tav>
                                        <p:tav tm="100000">
                                          <p:val>
                                            <p:strVal val="#ppt_w"/>
                                          </p:val>
                                        </p:tav>
                                      </p:tavLst>
                                    </p:anim>
                                    <p:anim calcmode="lin" valueType="num">
                                      <p:cBhvr>
                                        <p:cTn id="17" dur="500" fill="hold"/>
                                        <p:tgtEl>
                                          <p:spTgt spid="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gs>
            <a:gs pos="53000">
              <a:srgbClr val="FFFFCC"/>
            </a:gs>
            <a:gs pos="83000">
              <a:srgbClr val="CCFFCC"/>
            </a:gs>
            <a:gs pos="100000">
              <a:srgbClr val="CCECFF"/>
            </a:gs>
          </a:gsLst>
          <a:lin ang="16200000" scaled="1"/>
          <a:tileRect/>
        </a:gradFill>
        <a:effectLst/>
      </p:bgPr>
    </p:bg>
    <p:spTree>
      <p:nvGrpSpPr>
        <p:cNvPr id="1" name=""/>
        <p:cNvGrpSpPr/>
        <p:nvPr/>
      </p:nvGrpSpPr>
      <p:grpSpPr>
        <a:xfrm>
          <a:off x="0" y="0"/>
          <a:ext cx="0" cy="0"/>
          <a:chOff x="0" y="0"/>
          <a:chExt cx="0" cy="0"/>
        </a:xfrm>
      </p:grpSpPr>
      <p:pic>
        <p:nvPicPr>
          <p:cNvPr id="3076" name="Picture 4" descr="Imagen relacionada">
            <a:extLst>
              <a:ext uri="{FF2B5EF4-FFF2-40B4-BE49-F238E27FC236}">
                <a16:creationId xmlns:a16="http://schemas.microsoft.com/office/drawing/2014/main" id="{61D1FFAD-81B5-4883-9283-B59E407F0EE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85354" y="13994"/>
            <a:ext cx="3306646" cy="3306646"/>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175BE568-25BB-46CF-8181-B4719A7153F1}"/>
              </a:ext>
            </a:extLst>
          </p:cNvPr>
          <p:cNvSpPr txBox="1"/>
          <p:nvPr/>
        </p:nvSpPr>
        <p:spPr>
          <a:xfrm>
            <a:off x="176169" y="847612"/>
            <a:ext cx="1728132" cy="523220"/>
          </a:xfrm>
          <a:prstGeom prst="rect">
            <a:avLst/>
          </a:prstGeom>
          <a:noFill/>
        </p:spPr>
        <p:txBody>
          <a:bodyPr wrap="square" rtlCol="0">
            <a:spAutoFit/>
          </a:bodyPr>
          <a:lstStyle/>
          <a:p>
            <a:r>
              <a:rPr lang="es-ES" sz="2800" b="1" dirty="0">
                <a:solidFill>
                  <a:srgbClr val="FF0000"/>
                </a:solidFill>
                <a:latin typeface="Copperplate Gothic Bold" panose="020E0705020206020404" pitchFamily="34" charset="0"/>
              </a:rPr>
              <a:t>Alhambra</a:t>
            </a:r>
          </a:p>
        </p:txBody>
      </p:sp>
      <p:sp>
        <p:nvSpPr>
          <p:cNvPr id="3" name="Abrir llave 2">
            <a:extLst>
              <a:ext uri="{FF2B5EF4-FFF2-40B4-BE49-F238E27FC236}">
                <a16:creationId xmlns:a16="http://schemas.microsoft.com/office/drawing/2014/main" id="{ED162DA5-AF53-4E5B-94B7-140A2E87F8BE}"/>
              </a:ext>
            </a:extLst>
          </p:cNvPr>
          <p:cNvSpPr/>
          <p:nvPr/>
        </p:nvSpPr>
        <p:spPr>
          <a:xfrm>
            <a:off x="1904301" y="176169"/>
            <a:ext cx="503340" cy="1971413"/>
          </a:xfrm>
          <a:prstGeom prst="leftBrace">
            <a:avLst>
              <a:gd name="adj1" fmla="val 51766"/>
              <a:gd name="adj2" fmla="val 5085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s-ES"/>
          </a:p>
        </p:txBody>
      </p:sp>
      <p:sp>
        <p:nvSpPr>
          <p:cNvPr id="6" name="CuadroTexto 5">
            <a:extLst>
              <a:ext uri="{FF2B5EF4-FFF2-40B4-BE49-F238E27FC236}">
                <a16:creationId xmlns:a16="http://schemas.microsoft.com/office/drawing/2014/main" id="{4D05AF0F-5A9A-4818-9CE5-45C306051F58}"/>
              </a:ext>
            </a:extLst>
          </p:cNvPr>
          <p:cNvSpPr txBox="1"/>
          <p:nvPr/>
        </p:nvSpPr>
        <p:spPr>
          <a:xfrm>
            <a:off x="2333302" y="280363"/>
            <a:ext cx="4051883" cy="1754326"/>
          </a:xfrm>
          <a:prstGeom prst="rect">
            <a:avLst/>
          </a:prstGeom>
          <a:noFill/>
        </p:spPr>
        <p:txBody>
          <a:bodyPr wrap="square" rtlCol="0">
            <a:spAutoFit/>
          </a:bodyPr>
          <a:lstStyle/>
          <a:p>
            <a:pPr marL="285750" indent="-285750">
              <a:buFont typeface="Arial" panose="020B0604020202020204" pitchFamily="34" charset="0"/>
              <a:buChar char="•"/>
            </a:pPr>
            <a:r>
              <a:rPr lang="es-ES" dirty="0">
                <a:ln w="0"/>
                <a:solidFill>
                  <a:schemeClr val="accent1"/>
                </a:solidFill>
                <a:effectLst>
                  <a:outerShdw blurRad="38100" dist="25400" dir="5400000" algn="ctr" rotWithShape="0">
                    <a:srgbClr val="6E747A">
                      <a:alpha val="43000"/>
                    </a:srgbClr>
                  </a:outerShdw>
                </a:effectLst>
              </a:rPr>
              <a:t>No sabes qué es lo más importante</a:t>
            </a:r>
          </a:p>
          <a:p>
            <a:pPr marL="285750" indent="-285750">
              <a:buFont typeface="Arial" panose="020B0604020202020204" pitchFamily="34" charset="0"/>
              <a:buChar char="•"/>
            </a:pPr>
            <a:r>
              <a:rPr lang="es-ES" dirty="0">
                <a:ln w="0"/>
                <a:solidFill>
                  <a:schemeClr val="accent1"/>
                </a:solidFill>
                <a:effectLst>
                  <a:outerShdw blurRad="38100" dist="25400" dir="5400000" algn="ctr" rotWithShape="0">
                    <a:srgbClr val="6E747A">
                      <a:alpha val="43000"/>
                    </a:srgbClr>
                  </a:outerShdw>
                </a:effectLst>
              </a:rPr>
              <a:t>No conoces las exposiciones</a:t>
            </a:r>
          </a:p>
          <a:p>
            <a:pPr marL="285750" indent="-285750">
              <a:buFont typeface="Arial" panose="020B0604020202020204" pitchFamily="34" charset="0"/>
              <a:buChar char="•"/>
            </a:pPr>
            <a:r>
              <a:rPr lang="es-ES" dirty="0">
                <a:ln w="0"/>
                <a:solidFill>
                  <a:schemeClr val="accent1"/>
                </a:solidFill>
                <a:effectLst>
                  <a:outerShdw blurRad="38100" dist="25400" dir="5400000" algn="ctr" rotWithShape="0">
                    <a:srgbClr val="6E747A">
                      <a:alpha val="43000"/>
                    </a:srgbClr>
                  </a:outerShdw>
                </a:effectLst>
              </a:rPr>
              <a:t>Tienes tiempo limitado</a:t>
            </a:r>
          </a:p>
          <a:p>
            <a:pPr marL="285750" indent="-285750">
              <a:buFont typeface="Arial" panose="020B0604020202020204" pitchFamily="34" charset="0"/>
              <a:buChar char="•"/>
            </a:pPr>
            <a:r>
              <a:rPr lang="es-ES" dirty="0">
                <a:ln w="0"/>
                <a:solidFill>
                  <a:schemeClr val="accent1"/>
                </a:solidFill>
                <a:effectLst>
                  <a:outerShdw blurRad="38100" dist="25400" dir="5400000" algn="ctr" rotWithShape="0">
                    <a:srgbClr val="6E747A">
                      <a:alpha val="43000"/>
                    </a:srgbClr>
                  </a:outerShdw>
                </a:effectLst>
              </a:rPr>
              <a:t>Te pierdes fácilmente</a:t>
            </a:r>
          </a:p>
          <a:p>
            <a:pPr marL="285750" indent="-285750">
              <a:buFont typeface="Arial" panose="020B0604020202020204" pitchFamily="34" charset="0"/>
              <a:buChar char="•"/>
            </a:pPr>
            <a:r>
              <a:rPr lang="es-ES" dirty="0">
                <a:ln w="0"/>
                <a:solidFill>
                  <a:schemeClr val="accent1"/>
                </a:solidFill>
                <a:effectLst>
                  <a:outerShdw blurRad="38100" dist="25400" dir="5400000" algn="ctr" rotWithShape="0">
                    <a:srgbClr val="6E747A">
                      <a:alpha val="43000"/>
                    </a:srgbClr>
                  </a:outerShdw>
                </a:effectLst>
              </a:rPr>
              <a:t>Necesitas ayudas visuales</a:t>
            </a:r>
          </a:p>
          <a:p>
            <a:pPr marL="285750" indent="-285750">
              <a:buFont typeface="Arial" panose="020B0604020202020204" pitchFamily="34" charset="0"/>
              <a:buChar char="•"/>
            </a:pPr>
            <a:r>
              <a:rPr lang="es-ES" dirty="0">
                <a:ln w="0"/>
                <a:solidFill>
                  <a:schemeClr val="accent1"/>
                </a:solidFill>
                <a:effectLst>
                  <a:outerShdw blurRad="38100" dist="25400" dir="5400000" algn="ctr" rotWithShape="0">
                    <a:srgbClr val="6E747A">
                      <a:alpha val="43000"/>
                    </a:srgbClr>
                  </a:outerShdw>
                </a:effectLst>
              </a:rPr>
              <a:t>Quieres conocer la historia a fondo</a:t>
            </a:r>
          </a:p>
        </p:txBody>
      </p:sp>
      <p:pic>
        <p:nvPicPr>
          <p:cNvPr id="3078" name="Picture 6" descr="Resultado de imagen de mapa alhambra">
            <a:extLst>
              <a:ext uri="{FF2B5EF4-FFF2-40B4-BE49-F238E27FC236}">
                <a16:creationId xmlns:a16="http://schemas.microsoft.com/office/drawing/2014/main" id="{03CC0870-3A36-4A3F-B731-D274F86419DA}"/>
              </a:ext>
            </a:extLst>
          </p:cNvPr>
          <p:cNvPicPr>
            <a:picLocks noChangeAspect="1" noChangeArrowheads="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39690" y="2356269"/>
            <a:ext cx="7562850" cy="4238625"/>
          </a:xfrm>
          <a:prstGeom prst="rect">
            <a:avLst/>
          </a:prstGeom>
          <a:noFill/>
          <a:extLst>
            <a:ext uri="{909E8E84-426E-40DD-AFC4-6F175D3DCCD1}">
              <a14:hiddenFill xmlns:a14="http://schemas.microsoft.com/office/drawing/2010/main">
                <a:solidFill>
                  <a:srgbClr val="FFFFFF"/>
                </a:solidFill>
              </a14:hiddenFill>
            </a:ext>
          </a:extLst>
        </p:spPr>
      </p:pic>
      <p:pic>
        <p:nvPicPr>
          <p:cNvPr id="15" name="Imagen 14" descr="Imagen que contiene naranja, instrumento, alimentos&#10;&#10;Descripción generada automáticamente">
            <a:extLst>
              <a:ext uri="{FF2B5EF4-FFF2-40B4-BE49-F238E27FC236}">
                <a16:creationId xmlns:a16="http://schemas.microsoft.com/office/drawing/2014/main" id="{E513FB27-D60A-4701-B59E-E736087A3362}"/>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14909809" flipH="1">
            <a:off x="828270" y="5059709"/>
            <a:ext cx="505408" cy="505408"/>
          </a:xfrm>
          <a:prstGeom prst="rect">
            <a:avLst/>
          </a:prstGeom>
        </p:spPr>
      </p:pic>
      <p:pic>
        <p:nvPicPr>
          <p:cNvPr id="16" name="Imagen 15" descr="Imagen que contiene naranja, instrumento, alimentos&#10;&#10;Descripción generada automáticamente">
            <a:extLst>
              <a:ext uri="{FF2B5EF4-FFF2-40B4-BE49-F238E27FC236}">
                <a16:creationId xmlns:a16="http://schemas.microsoft.com/office/drawing/2014/main" id="{233A9AE4-7B69-44EF-9B96-063A1555AA75}"/>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3770138" y="2156594"/>
            <a:ext cx="505408" cy="505408"/>
          </a:xfrm>
          <a:prstGeom prst="rect">
            <a:avLst/>
          </a:prstGeom>
        </p:spPr>
      </p:pic>
      <p:pic>
        <p:nvPicPr>
          <p:cNvPr id="17" name="Imagen 16" descr="Imagen que contiene naranja, instrumento, alimentos&#10;&#10;Descripción generada automáticamente">
            <a:extLst>
              <a:ext uri="{FF2B5EF4-FFF2-40B4-BE49-F238E27FC236}">
                <a16:creationId xmlns:a16="http://schemas.microsoft.com/office/drawing/2014/main" id="{4A887962-474E-4C17-8443-F1EE01874884}"/>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20103510" flipV="1">
            <a:off x="5018876" y="2575766"/>
            <a:ext cx="505408" cy="505408"/>
          </a:xfrm>
          <a:prstGeom prst="rect">
            <a:avLst/>
          </a:prstGeom>
        </p:spPr>
      </p:pic>
      <p:pic>
        <p:nvPicPr>
          <p:cNvPr id="18" name="Imagen 17" descr="Imagen que contiene naranja, instrumento, alimentos&#10;&#10;Descripción generada automáticamente">
            <a:extLst>
              <a:ext uri="{FF2B5EF4-FFF2-40B4-BE49-F238E27FC236}">
                <a16:creationId xmlns:a16="http://schemas.microsoft.com/office/drawing/2014/main" id="{75FD43F0-6651-48A9-B869-51A43C8B2792}"/>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4622025">
            <a:off x="6475199" y="3370898"/>
            <a:ext cx="505408" cy="505408"/>
          </a:xfrm>
          <a:prstGeom prst="rect">
            <a:avLst/>
          </a:prstGeom>
        </p:spPr>
      </p:pic>
      <p:pic>
        <p:nvPicPr>
          <p:cNvPr id="19" name="Imagen 18" descr="Imagen que contiene naranja, instrumento, alimentos&#10;&#10;Descripción generada automáticamente">
            <a:extLst>
              <a:ext uri="{FF2B5EF4-FFF2-40B4-BE49-F238E27FC236}">
                <a16:creationId xmlns:a16="http://schemas.microsoft.com/office/drawing/2014/main" id="{49D4A5C9-E40A-4DA4-98E7-961EDD404E81}"/>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3286165" flipV="1">
            <a:off x="6761657" y="4222878"/>
            <a:ext cx="505408" cy="505408"/>
          </a:xfrm>
          <a:prstGeom prst="rect">
            <a:avLst/>
          </a:prstGeom>
        </p:spPr>
      </p:pic>
      <p:pic>
        <p:nvPicPr>
          <p:cNvPr id="20" name="Imagen 19" descr="Imagen que contiene naranja, instrumento, alimentos&#10;&#10;Descripción generada automáticamente">
            <a:extLst>
              <a:ext uri="{FF2B5EF4-FFF2-40B4-BE49-F238E27FC236}">
                <a16:creationId xmlns:a16="http://schemas.microsoft.com/office/drawing/2014/main" id="{24F1DB5C-B92E-47D4-8422-60D685BB5228}"/>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9400603" flipV="1">
            <a:off x="2794953" y="5206481"/>
            <a:ext cx="505408" cy="505408"/>
          </a:xfrm>
          <a:prstGeom prst="rect">
            <a:avLst/>
          </a:prstGeom>
        </p:spPr>
      </p:pic>
      <p:pic>
        <p:nvPicPr>
          <p:cNvPr id="21" name="Imagen 20" descr="Imagen que contiene naranja, instrumento, alimentos&#10;&#10;Descripción generada automáticamente">
            <a:extLst>
              <a:ext uri="{FF2B5EF4-FFF2-40B4-BE49-F238E27FC236}">
                <a16:creationId xmlns:a16="http://schemas.microsoft.com/office/drawing/2014/main" id="{5A395D10-529A-49A4-8E33-5F4192A0F480}"/>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20377322">
            <a:off x="765453" y="3648777"/>
            <a:ext cx="505408" cy="505408"/>
          </a:xfrm>
          <a:prstGeom prst="rect">
            <a:avLst/>
          </a:prstGeom>
        </p:spPr>
      </p:pic>
      <p:pic>
        <p:nvPicPr>
          <p:cNvPr id="22" name="Imagen 21" descr="Imagen que contiene naranja, instrumento, alimentos&#10;&#10;Descripción generada automáticamente">
            <a:extLst>
              <a:ext uri="{FF2B5EF4-FFF2-40B4-BE49-F238E27FC236}">
                <a16:creationId xmlns:a16="http://schemas.microsoft.com/office/drawing/2014/main" id="{F0B72D2A-139D-44FF-9728-B213B77565AF}"/>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18674792">
            <a:off x="1867650" y="4116468"/>
            <a:ext cx="505408" cy="505408"/>
          </a:xfrm>
          <a:prstGeom prst="rect">
            <a:avLst/>
          </a:prstGeom>
        </p:spPr>
      </p:pic>
      <p:pic>
        <p:nvPicPr>
          <p:cNvPr id="23" name="Imagen 22" descr="Imagen que contiene naranja, instrumento, alimentos&#10;&#10;Descripción generada automáticamente">
            <a:extLst>
              <a:ext uri="{FF2B5EF4-FFF2-40B4-BE49-F238E27FC236}">
                <a16:creationId xmlns:a16="http://schemas.microsoft.com/office/drawing/2014/main" id="{517452CB-1D40-4074-A361-449F47672E0C}"/>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5216524">
            <a:off x="4865615" y="5538586"/>
            <a:ext cx="505408" cy="505408"/>
          </a:xfrm>
          <a:prstGeom prst="rect">
            <a:avLst/>
          </a:prstGeom>
        </p:spPr>
      </p:pic>
      <p:pic>
        <p:nvPicPr>
          <p:cNvPr id="24" name="Imagen 23" descr="Imagen que contiene naranja, instrumento, alimentos&#10;&#10;Descripción generada automáticamente">
            <a:extLst>
              <a:ext uri="{FF2B5EF4-FFF2-40B4-BE49-F238E27FC236}">
                <a16:creationId xmlns:a16="http://schemas.microsoft.com/office/drawing/2014/main" id="{9DAD9381-92D5-4FAB-A7A6-3F0BDAB19003}"/>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7778601">
            <a:off x="5221431" y="4692067"/>
            <a:ext cx="505408" cy="505408"/>
          </a:xfrm>
          <a:prstGeom prst="rect">
            <a:avLst/>
          </a:prstGeom>
        </p:spPr>
      </p:pic>
      <p:pic>
        <p:nvPicPr>
          <p:cNvPr id="25" name="Imagen 24" descr="Imagen que contiene naranja, instrumento, alimentos&#10;&#10;Descripción generada automáticamente">
            <a:extLst>
              <a:ext uri="{FF2B5EF4-FFF2-40B4-BE49-F238E27FC236}">
                <a16:creationId xmlns:a16="http://schemas.microsoft.com/office/drawing/2014/main" id="{BBF7DC3A-5DBE-4E0E-9FE5-A540BFEA44E1}"/>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9528329">
            <a:off x="6475199" y="5984709"/>
            <a:ext cx="505408" cy="505408"/>
          </a:xfrm>
          <a:prstGeom prst="rect">
            <a:avLst/>
          </a:prstGeom>
        </p:spPr>
      </p:pic>
      <p:pic>
        <p:nvPicPr>
          <p:cNvPr id="26" name="Imagen 25" descr="Imagen que contiene naranja, instrumento, alimentos&#10;&#10;Descripción generada automáticamente">
            <a:extLst>
              <a:ext uri="{FF2B5EF4-FFF2-40B4-BE49-F238E27FC236}">
                <a16:creationId xmlns:a16="http://schemas.microsoft.com/office/drawing/2014/main" id="{C5078C02-860A-4FD3-85FE-1255C65E38DE}"/>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rot="14337352">
            <a:off x="3470765" y="3714809"/>
            <a:ext cx="505408" cy="505408"/>
          </a:xfrm>
          <a:prstGeom prst="rect">
            <a:avLst/>
          </a:prstGeom>
        </p:spPr>
      </p:pic>
      <p:pic>
        <p:nvPicPr>
          <p:cNvPr id="27" name="Imagen 26" descr="Imagen que contiene naranja, instrumento, alimentos&#10;&#10;Descripción generada automáticamente">
            <a:extLst>
              <a:ext uri="{FF2B5EF4-FFF2-40B4-BE49-F238E27FC236}">
                <a16:creationId xmlns:a16="http://schemas.microsoft.com/office/drawing/2014/main" id="{A5425499-515F-437C-8405-F1B835469C57}"/>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2407641" y="2675408"/>
            <a:ext cx="505408" cy="505408"/>
          </a:xfrm>
          <a:prstGeom prst="rect">
            <a:avLst/>
          </a:prstGeom>
        </p:spPr>
      </p:pic>
      <p:pic>
        <p:nvPicPr>
          <p:cNvPr id="3082" name="Picture 10" descr="Resultado de imagen de estres dibujo">
            <a:extLst>
              <a:ext uri="{FF2B5EF4-FFF2-40B4-BE49-F238E27FC236}">
                <a16:creationId xmlns:a16="http://schemas.microsoft.com/office/drawing/2014/main" id="{40F50593-E45A-4F16-9CDB-384AA2BC845C}"/>
              </a:ext>
            </a:extLst>
          </p:cNvPr>
          <p:cNvPicPr>
            <a:picLocks noChangeAspect="1" noChangeArrowheads="1"/>
          </p:cNvPicPr>
          <p:nvPr/>
        </p:nvPicPr>
        <p:blipFill>
          <a:blip r:embed="rId9" cstate="hq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940636" y="3611176"/>
            <a:ext cx="3251364" cy="32513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3896967"/>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subTnLst>
                                    <p:audio>
                                      <p:cMediaNode>
                                        <p:cTn display="0" masterRel="sameClick">
                                          <p:stCondLst>
                                            <p:cond evt="begin" delay="0">
                                              <p:tn val="5"/>
                                            </p:cond>
                                          </p:stCondLst>
                                          <p:endCondLst>
                                            <p:cond evt="onStopAudio" delay="0">
                                              <p:tgtEl>
                                                <p:sldTgt/>
                                              </p:tgtEl>
                                            </p:cond>
                                          </p:endCondLst>
                                        </p:cTn>
                                        <p:tgtEl>
                                          <p:sndTgt r:embed="rId2" name="whoosh.wav"/>
                                        </p:tgtEl>
                                      </p:cMediaNode>
                                    </p:audio>
                                  </p:subTnLst>
                                </p:cTn>
                              </p:par>
                              <p:par>
                                <p:cTn id="8" presetID="22" presetClass="entr" presetSubtype="8"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3078"/>
                                        </p:tgtEl>
                                        <p:attrNameLst>
                                          <p:attrName>style.visibility</p:attrName>
                                        </p:attrNameLst>
                                      </p:cBhvr>
                                      <p:to>
                                        <p:strVal val="visible"/>
                                      </p:to>
                                    </p:set>
                                    <p:animEffect transition="in" filter="fade">
                                      <p:cBhvr>
                                        <p:cTn id="14" dur="750"/>
                                        <p:tgtEl>
                                          <p:spTgt spid="3078"/>
                                        </p:tgtEl>
                                      </p:cBhvr>
                                    </p:animEffect>
                                  </p:childTnLst>
                                </p:cTn>
                              </p:par>
                              <p:par>
                                <p:cTn id="15" presetID="22" presetClass="entr" presetSubtype="8" fill="hold" grpId="0" nodeType="with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left)">
                                      <p:cBhvr>
                                        <p:cTn id="17" dur="750"/>
                                        <p:tgtEl>
                                          <p:spTgt spid="6">
                                            <p:txEl>
                                              <p:pRg st="0" end="0"/>
                                            </p:txEl>
                                          </p:spTgt>
                                        </p:tgtEl>
                                      </p:cBhvr>
                                    </p:animEffect>
                                  </p:childTnLst>
                                  <p:subTnLst>
                                    <p:audio>
                                      <p:cMediaNode>
                                        <p:cTn display="0" masterRel="sameClick">
                                          <p:stCondLst>
                                            <p:cond evt="begin" delay="0">
                                              <p:tn val="15"/>
                                            </p:cond>
                                          </p:stCondLst>
                                          <p:endCondLst>
                                            <p:cond evt="onStopAudio" delay="0">
                                              <p:tgtEl>
                                                <p:sldTgt/>
                                              </p:tgtEl>
                                            </p:cond>
                                          </p:endCondLst>
                                        </p:cTn>
                                        <p:tgtEl>
                                          <p:sndTgt r:embed="rId3" name="camera.wav"/>
                                        </p:tgtEl>
                                      </p:cMediaNode>
                                    </p:audio>
                                  </p:subTnLst>
                                </p:cTn>
                              </p:par>
                              <p:par>
                                <p:cTn id="18" presetID="22" presetClass="entr" presetSubtype="8" fill="hold" grpId="0" nodeType="withEffect">
                                  <p:stCondLst>
                                    <p:cond delay="0"/>
                                  </p:stCondLst>
                                  <p:childTnLst>
                                    <p:set>
                                      <p:cBhvr>
                                        <p:cTn id="19" dur="1" fill="hold">
                                          <p:stCondLst>
                                            <p:cond delay="0"/>
                                          </p:stCondLst>
                                        </p:cTn>
                                        <p:tgtEl>
                                          <p:spTgt spid="6">
                                            <p:txEl>
                                              <p:pRg st="1" end="1"/>
                                            </p:txEl>
                                          </p:spTgt>
                                        </p:tgtEl>
                                        <p:attrNameLst>
                                          <p:attrName>style.visibility</p:attrName>
                                        </p:attrNameLst>
                                      </p:cBhvr>
                                      <p:to>
                                        <p:strVal val="visible"/>
                                      </p:to>
                                    </p:set>
                                    <p:animEffect transition="in" filter="wipe(left)">
                                      <p:cBhvr>
                                        <p:cTn id="20" dur="750"/>
                                        <p:tgtEl>
                                          <p:spTgt spid="6">
                                            <p:txEl>
                                              <p:pRg st="1" end="1"/>
                                            </p:txEl>
                                          </p:spTgt>
                                        </p:tgtEl>
                                      </p:cBhvr>
                                    </p:animEffect>
                                  </p:childTnLst>
                                  <p:subTnLst>
                                    <p:audio>
                                      <p:cMediaNode>
                                        <p:cTn display="0" masterRel="sameClick">
                                          <p:stCondLst>
                                            <p:cond evt="begin" delay="0">
                                              <p:tn val="18"/>
                                            </p:cond>
                                          </p:stCondLst>
                                          <p:endCondLst>
                                            <p:cond evt="onStopAudio" delay="0">
                                              <p:tgtEl>
                                                <p:sldTgt/>
                                              </p:tgtEl>
                                            </p:cond>
                                          </p:endCondLst>
                                        </p:cTn>
                                        <p:tgtEl>
                                          <p:sndTgt r:embed="rId3" name="camera.wav"/>
                                        </p:tgtEl>
                                      </p:cMediaNode>
                                    </p:audio>
                                  </p:subTnLst>
                                </p:cTn>
                              </p:par>
                              <p:par>
                                <p:cTn id="21" presetID="22" presetClass="entr" presetSubtype="8" fill="hold" grpId="0" nodeType="with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animEffect transition="in" filter="wipe(left)">
                                      <p:cBhvr>
                                        <p:cTn id="23" dur="750"/>
                                        <p:tgtEl>
                                          <p:spTgt spid="6">
                                            <p:txEl>
                                              <p:pRg st="2" end="2"/>
                                            </p:txEl>
                                          </p:spTgt>
                                        </p:tgtEl>
                                      </p:cBhvr>
                                    </p:animEffect>
                                  </p:childTnLst>
                                  <p:subTnLst>
                                    <p:audio>
                                      <p:cMediaNode>
                                        <p:cTn display="0" masterRel="sameClick">
                                          <p:stCondLst>
                                            <p:cond evt="begin" delay="0">
                                              <p:tn val="21"/>
                                            </p:cond>
                                          </p:stCondLst>
                                          <p:endCondLst>
                                            <p:cond evt="onStopAudio" delay="0">
                                              <p:tgtEl>
                                                <p:sldTgt/>
                                              </p:tgtEl>
                                            </p:cond>
                                          </p:endCondLst>
                                        </p:cTn>
                                        <p:tgtEl>
                                          <p:sndTgt r:embed="rId3" name="camera.wav"/>
                                        </p:tgtEl>
                                      </p:cMediaNode>
                                    </p:audio>
                                  </p:subTnLst>
                                </p:cTn>
                              </p:par>
                              <p:par>
                                <p:cTn id="24" presetID="22" presetClass="entr" presetSubtype="8" fill="hold" grpId="0" nodeType="withEffect">
                                  <p:stCondLst>
                                    <p:cond delay="0"/>
                                  </p:stCondLst>
                                  <p:childTnLst>
                                    <p:set>
                                      <p:cBhvr>
                                        <p:cTn id="25" dur="1" fill="hold">
                                          <p:stCondLst>
                                            <p:cond delay="0"/>
                                          </p:stCondLst>
                                        </p:cTn>
                                        <p:tgtEl>
                                          <p:spTgt spid="6">
                                            <p:txEl>
                                              <p:pRg st="3" end="3"/>
                                            </p:txEl>
                                          </p:spTgt>
                                        </p:tgtEl>
                                        <p:attrNameLst>
                                          <p:attrName>style.visibility</p:attrName>
                                        </p:attrNameLst>
                                      </p:cBhvr>
                                      <p:to>
                                        <p:strVal val="visible"/>
                                      </p:to>
                                    </p:set>
                                    <p:animEffect transition="in" filter="wipe(left)">
                                      <p:cBhvr>
                                        <p:cTn id="26" dur="750"/>
                                        <p:tgtEl>
                                          <p:spTgt spid="6">
                                            <p:txEl>
                                              <p:pRg st="3" end="3"/>
                                            </p:txEl>
                                          </p:spTgt>
                                        </p:tgtEl>
                                      </p:cBhvr>
                                    </p:animEffect>
                                  </p:childTnLst>
                                  <p:subTnLst>
                                    <p:audio>
                                      <p:cMediaNode>
                                        <p:cTn display="0" masterRel="sameClick">
                                          <p:stCondLst>
                                            <p:cond evt="begin" delay="0">
                                              <p:tn val="24"/>
                                            </p:cond>
                                          </p:stCondLst>
                                          <p:endCondLst>
                                            <p:cond evt="onStopAudio" delay="0">
                                              <p:tgtEl>
                                                <p:sldTgt/>
                                              </p:tgtEl>
                                            </p:cond>
                                          </p:endCondLst>
                                        </p:cTn>
                                        <p:tgtEl>
                                          <p:sndTgt r:embed="rId3" name="camera.wav"/>
                                        </p:tgtEl>
                                      </p:cMediaNode>
                                    </p:audio>
                                  </p:subTnLst>
                                </p:cTn>
                              </p:par>
                              <p:par>
                                <p:cTn id="27" presetID="22" presetClass="entr" presetSubtype="8" fill="hold" grpId="0" nodeType="withEffect">
                                  <p:stCondLst>
                                    <p:cond delay="0"/>
                                  </p:stCondLst>
                                  <p:childTnLst>
                                    <p:set>
                                      <p:cBhvr>
                                        <p:cTn id="28" dur="1" fill="hold">
                                          <p:stCondLst>
                                            <p:cond delay="0"/>
                                          </p:stCondLst>
                                        </p:cTn>
                                        <p:tgtEl>
                                          <p:spTgt spid="6">
                                            <p:txEl>
                                              <p:pRg st="4" end="4"/>
                                            </p:txEl>
                                          </p:spTgt>
                                        </p:tgtEl>
                                        <p:attrNameLst>
                                          <p:attrName>style.visibility</p:attrName>
                                        </p:attrNameLst>
                                      </p:cBhvr>
                                      <p:to>
                                        <p:strVal val="visible"/>
                                      </p:to>
                                    </p:set>
                                    <p:animEffect transition="in" filter="wipe(left)">
                                      <p:cBhvr>
                                        <p:cTn id="29" dur="750"/>
                                        <p:tgtEl>
                                          <p:spTgt spid="6">
                                            <p:txEl>
                                              <p:pRg st="4" end="4"/>
                                            </p:txEl>
                                          </p:spTgt>
                                        </p:tgtEl>
                                      </p:cBhvr>
                                    </p:animEffect>
                                  </p:childTnLst>
                                  <p:subTnLst>
                                    <p:audio>
                                      <p:cMediaNode>
                                        <p:cTn display="0" masterRel="sameClick">
                                          <p:stCondLst>
                                            <p:cond evt="begin" delay="0">
                                              <p:tn val="27"/>
                                            </p:cond>
                                          </p:stCondLst>
                                          <p:endCondLst>
                                            <p:cond evt="onStopAudio" delay="0">
                                              <p:tgtEl>
                                                <p:sldTgt/>
                                              </p:tgtEl>
                                            </p:cond>
                                          </p:endCondLst>
                                        </p:cTn>
                                        <p:tgtEl>
                                          <p:sndTgt r:embed="rId3" name="camera.wav"/>
                                        </p:tgtEl>
                                      </p:cMediaNode>
                                    </p:audio>
                                  </p:subTnLst>
                                </p:cTn>
                              </p:par>
                              <p:par>
                                <p:cTn id="30" presetID="22" presetClass="entr" presetSubtype="8" fill="hold" grpId="0" nodeType="with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wipe(left)">
                                      <p:cBhvr>
                                        <p:cTn id="32" dur="750"/>
                                        <p:tgtEl>
                                          <p:spTgt spid="6">
                                            <p:txEl>
                                              <p:pRg st="5" end="5"/>
                                            </p:txEl>
                                          </p:spTgt>
                                        </p:tgtEl>
                                      </p:cBhvr>
                                    </p:animEffect>
                                  </p:childTnLst>
                                  <p:subTnLst>
                                    <p:audio>
                                      <p:cMediaNode>
                                        <p:cTn display="0" masterRel="sameClick">
                                          <p:stCondLst>
                                            <p:cond evt="begin" delay="0">
                                              <p:tn val="30"/>
                                            </p:cond>
                                          </p:stCondLst>
                                          <p:endCondLst>
                                            <p:cond evt="onStopAudio" delay="0">
                                              <p:tgtEl>
                                                <p:sldTgt/>
                                              </p:tgtEl>
                                            </p:cond>
                                          </p:endCondLst>
                                        </p:cTn>
                                        <p:tgtEl>
                                          <p:sndTgt r:embed="rId3" name="camera.wav"/>
                                        </p:tgtEl>
                                      </p:cMediaNode>
                                    </p:audio>
                                  </p:subTnLst>
                                </p:cTn>
                              </p:par>
                            </p:childTnLst>
                          </p:cTn>
                        </p:par>
                        <p:par>
                          <p:cTn id="33" fill="hold">
                            <p:stCondLst>
                              <p:cond delay="1250"/>
                            </p:stCondLst>
                            <p:childTnLst>
                              <p:par>
                                <p:cTn id="34" presetID="53" presetClass="entr" presetSubtype="16" fill="hold" nodeType="afterEffect">
                                  <p:stCondLst>
                                    <p:cond delay="0"/>
                                  </p:stCondLst>
                                  <p:childTnLst>
                                    <p:set>
                                      <p:cBhvr>
                                        <p:cTn id="35" dur="1" fill="hold">
                                          <p:stCondLst>
                                            <p:cond delay="0"/>
                                          </p:stCondLst>
                                        </p:cTn>
                                        <p:tgtEl>
                                          <p:spTgt spid="3076"/>
                                        </p:tgtEl>
                                        <p:attrNameLst>
                                          <p:attrName>style.visibility</p:attrName>
                                        </p:attrNameLst>
                                      </p:cBhvr>
                                      <p:to>
                                        <p:strVal val="visible"/>
                                      </p:to>
                                    </p:set>
                                    <p:anim calcmode="lin" valueType="num">
                                      <p:cBhvr>
                                        <p:cTn id="36" dur="500" fill="hold"/>
                                        <p:tgtEl>
                                          <p:spTgt spid="3076"/>
                                        </p:tgtEl>
                                        <p:attrNameLst>
                                          <p:attrName>ppt_w</p:attrName>
                                        </p:attrNameLst>
                                      </p:cBhvr>
                                      <p:tavLst>
                                        <p:tav tm="0">
                                          <p:val>
                                            <p:fltVal val="0"/>
                                          </p:val>
                                        </p:tav>
                                        <p:tav tm="100000">
                                          <p:val>
                                            <p:strVal val="#ppt_w"/>
                                          </p:val>
                                        </p:tav>
                                      </p:tavLst>
                                    </p:anim>
                                    <p:anim calcmode="lin" valueType="num">
                                      <p:cBhvr>
                                        <p:cTn id="37" dur="500" fill="hold"/>
                                        <p:tgtEl>
                                          <p:spTgt spid="3076"/>
                                        </p:tgtEl>
                                        <p:attrNameLst>
                                          <p:attrName>ppt_h</p:attrName>
                                        </p:attrNameLst>
                                      </p:cBhvr>
                                      <p:tavLst>
                                        <p:tav tm="0">
                                          <p:val>
                                            <p:fltVal val="0"/>
                                          </p:val>
                                        </p:tav>
                                        <p:tav tm="100000">
                                          <p:val>
                                            <p:strVal val="#ppt_h"/>
                                          </p:val>
                                        </p:tav>
                                      </p:tavLst>
                                    </p:anim>
                                    <p:animEffect transition="in" filter="fade">
                                      <p:cBhvr>
                                        <p:cTn id="38" dur="500"/>
                                        <p:tgtEl>
                                          <p:spTgt spid="3076"/>
                                        </p:tgtEl>
                                      </p:cBhvr>
                                    </p:animEffect>
                                  </p:childTnLst>
                                  <p:subTnLst>
                                    <p:audio>
                                      <p:cMediaNode>
                                        <p:cTn display="0" masterRel="sameClick">
                                          <p:stCondLst>
                                            <p:cond evt="begin" delay="0">
                                              <p:tn val="34"/>
                                            </p:cond>
                                          </p:stCondLst>
                                          <p:endCondLst>
                                            <p:cond evt="onStopAudio" delay="0">
                                              <p:tgtEl>
                                                <p:sldTgt/>
                                              </p:tgtEl>
                                            </p:cond>
                                          </p:endCondLst>
                                        </p:cTn>
                                        <p:tgtEl>
                                          <p:sndTgt r:embed="rId4" name="arrow.wav"/>
                                        </p:tgtEl>
                                      </p:cMediaNode>
                                    </p:audio>
                                  </p:subTnLst>
                                </p:cTn>
                              </p:par>
                            </p:childTnLst>
                          </p:cTn>
                        </p:par>
                        <p:par>
                          <p:cTn id="39" fill="hold">
                            <p:stCondLst>
                              <p:cond delay="1750"/>
                            </p:stCondLst>
                            <p:childTnLst>
                              <p:par>
                                <p:cTn id="40" presetID="53" presetClass="entr" presetSubtype="16" fill="hold" nodeType="afterEffect">
                                  <p:stCondLst>
                                    <p:cond delay="500"/>
                                  </p:stCondLst>
                                  <p:childTnLst>
                                    <p:set>
                                      <p:cBhvr>
                                        <p:cTn id="41" dur="1" fill="hold">
                                          <p:stCondLst>
                                            <p:cond delay="0"/>
                                          </p:stCondLst>
                                        </p:cTn>
                                        <p:tgtEl>
                                          <p:spTgt spid="15"/>
                                        </p:tgtEl>
                                        <p:attrNameLst>
                                          <p:attrName>style.visibility</p:attrName>
                                        </p:attrNameLst>
                                      </p:cBhvr>
                                      <p:to>
                                        <p:strVal val="visible"/>
                                      </p:to>
                                    </p:set>
                                    <p:anim calcmode="lin" valueType="num">
                                      <p:cBhvr>
                                        <p:cTn id="42" dur="150" fill="hold"/>
                                        <p:tgtEl>
                                          <p:spTgt spid="15"/>
                                        </p:tgtEl>
                                        <p:attrNameLst>
                                          <p:attrName>ppt_w</p:attrName>
                                        </p:attrNameLst>
                                      </p:cBhvr>
                                      <p:tavLst>
                                        <p:tav tm="0">
                                          <p:val>
                                            <p:fltVal val="0"/>
                                          </p:val>
                                        </p:tav>
                                        <p:tav tm="100000">
                                          <p:val>
                                            <p:strVal val="#ppt_w"/>
                                          </p:val>
                                        </p:tav>
                                      </p:tavLst>
                                    </p:anim>
                                    <p:anim calcmode="lin" valueType="num">
                                      <p:cBhvr>
                                        <p:cTn id="43" dur="150" fill="hold"/>
                                        <p:tgtEl>
                                          <p:spTgt spid="15"/>
                                        </p:tgtEl>
                                        <p:attrNameLst>
                                          <p:attrName>ppt_h</p:attrName>
                                        </p:attrNameLst>
                                      </p:cBhvr>
                                      <p:tavLst>
                                        <p:tav tm="0">
                                          <p:val>
                                            <p:fltVal val="0"/>
                                          </p:val>
                                        </p:tav>
                                        <p:tav tm="100000">
                                          <p:val>
                                            <p:strVal val="#ppt_h"/>
                                          </p:val>
                                        </p:tav>
                                      </p:tavLst>
                                    </p:anim>
                                    <p:animEffect transition="in" filter="fade">
                                      <p:cBhvr>
                                        <p:cTn id="44" dur="150"/>
                                        <p:tgtEl>
                                          <p:spTgt spid="15"/>
                                        </p:tgtEl>
                                      </p:cBhvr>
                                    </p:animEffect>
                                  </p:childTnLst>
                                  <p:subTnLst>
                                    <p:audio>
                                      <p:cMediaNode>
                                        <p:cTn display="0" masterRel="sameClick">
                                          <p:stCondLst>
                                            <p:cond evt="begin" delay="0">
                                              <p:tn val="40"/>
                                            </p:cond>
                                          </p:stCondLst>
                                          <p:endCondLst>
                                            <p:cond evt="onStopAudio" delay="0">
                                              <p:tgtEl>
                                                <p:sldTgt/>
                                              </p:tgtEl>
                                            </p:cond>
                                          </p:endCondLst>
                                        </p:cTn>
                                        <p:tgtEl>
                                          <p:sndTgt r:embed="rId4" name="arrow.wav"/>
                                        </p:tgtEl>
                                      </p:cMediaNode>
                                    </p:audio>
                                  </p:subTnLst>
                                </p:cTn>
                              </p:par>
                            </p:childTnLst>
                          </p:cTn>
                        </p:par>
                        <p:par>
                          <p:cTn id="45" fill="hold">
                            <p:stCondLst>
                              <p:cond delay="2400"/>
                            </p:stCondLst>
                            <p:childTnLst>
                              <p:par>
                                <p:cTn id="46" presetID="53" presetClass="entr" presetSubtype="16" fill="hold" nodeType="afterEffect">
                                  <p:stCondLst>
                                    <p:cond delay="0"/>
                                  </p:stCondLst>
                                  <p:childTnLst>
                                    <p:set>
                                      <p:cBhvr>
                                        <p:cTn id="47" dur="1" fill="hold">
                                          <p:stCondLst>
                                            <p:cond delay="0"/>
                                          </p:stCondLst>
                                        </p:cTn>
                                        <p:tgtEl>
                                          <p:spTgt spid="16"/>
                                        </p:tgtEl>
                                        <p:attrNameLst>
                                          <p:attrName>style.visibility</p:attrName>
                                        </p:attrNameLst>
                                      </p:cBhvr>
                                      <p:to>
                                        <p:strVal val="visible"/>
                                      </p:to>
                                    </p:set>
                                    <p:anim calcmode="lin" valueType="num">
                                      <p:cBhvr>
                                        <p:cTn id="48" dur="150" fill="hold"/>
                                        <p:tgtEl>
                                          <p:spTgt spid="16"/>
                                        </p:tgtEl>
                                        <p:attrNameLst>
                                          <p:attrName>ppt_w</p:attrName>
                                        </p:attrNameLst>
                                      </p:cBhvr>
                                      <p:tavLst>
                                        <p:tav tm="0">
                                          <p:val>
                                            <p:fltVal val="0"/>
                                          </p:val>
                                        </p:tav>
                                        <p:tav tm="100000">
                                          <p:val>
                                            <p:strVal val="#ppt_w"/>
                                          </p:val>
                                        </p:tav>
                                      </p:tavLst>
                                    </p:anim>
                                    <p:anim calcmode="lin" valueType="num">
                                      <p:cBhvr>
                                        <p:cTn id="49" dur="150" fill="hold"/>
                                        <p:tgtEl>
                                          <p:spTgt spid="16"/>
                                        </p:tgtEl>
                                        <p:attrNameLst>
                                          <p:attrName>ppt_h</p:attrName>
                                        </p:attrNameLst>
                                      </p:cBhvr>
                                      <p:tavLst>
                                        <p:tav tm="0">
                                          <p:val>
                                            <p:fltVal val="0"/>
                                          </p:val>
                                        </p:tav>
                                        <p:tav tm="100000">
                                          <p:val>
                                            <p:strVal val="#ppt_h"/>
                                          </p:val>
                                        </p:tav>
                                      </p:tavLst>
                                    </p:anim>
                                    <p:animEffect transition="in" filter="fade">
                                      <p:cBhvr>
                                        <p:cTn id="50" dur="150"/>
                                        <p:tgtEl>
                                          <p:spTgt spid="16"/>
                                        </p:tgtEl>
                                      </p:cBhvr>
                                    </p:animEffect>
                                  </p:childTnLst>
                                  <p:subTnLst>
                                    <p:audio>
                                      <p:cMediaNode>
                                        <p:cTn display="0" masterRel="sameClick">
                                          <p:stCondLst>
                                            <p:cond evt="begin" delay="0">
                                              <p:tn val="46"/>
                                            </p:cond>
                                          </p:stCondLst>
                                          <p:endCondLst>
                                            <p:cond evt="onStopAudio" delay="0">
                                              <p:tgtEl>
                                                <p:sldTgt/>
                                              </p:tgtEl>
                                            </p:cond>
                                          </p:endCondLst>
                                        </p:cTn>
                                        <p:tgtEl>
                                          <p:sndTgt r:embed="rId4" name="arrow.wav"/>
                                        </p:tgtEl>
                                      </p:cMediaNode>
                                    </p:audio>
                                  </p:subTnLst>
                                </p:cTn>
                              </p:par>
                            </p:childTnLst>
                          </p:cTn>
                        </p:par>
                        <p:par>
                          <p:cTn id="51" fill="hold">
                            <p:stCondLst>
                              <p:cond delay="2550"/>
                            </p:stCondLst>
                            <p:childTnLst>
                              <p:par>
                                <p:cTn id="52" presetID="53" presetClass="entr" presetSubtype="16" fill="hold" nodeType="afterEffect">
                                  <p:stCondLst>
                                    <p:cond delay="0"/>
                                  </p:stCondLst>
                                  <p:childTnLst>
                                    <p:set>
                                      <p:cBhvr>
                                        <p:cTn id="53" dur="1" fill="hold">
                                          <p:stCondLst>
                                            <p:cond delay="0"/>
                                          </p:stCondLst>
                                        </p:cTn>
                                        <p:tgtEl>
                                          <p:spTgt spid="17"/>
                                        </p:tgtEl>
                                        <p:attrNameLst>
                                          <p:attrName>style.visibility</p:attrName>
                                        </p:attrNameLst>
                                      </p:cBhvr>
                                      <p:to>
                                        <p:strVal val="visible"/>
                                      </p:to>
                                    </p:set>
                                    <p:anim calcmode="lin" valueType="num">
                                      <p:cBhvr>
                                        <p:cTn id="54" dur="150" fill="hold"/>
                                        <p:tgtEl>
                                          <p:spTgt spid="17"/>
                                        </p:tgtEl>
                                        <p:attrNameLst>
                                          <p:attrName>ppt_w</p:attrName>
                                        </p:attrNameLst>
                                      </p:cBhvr>
                                      <p:tavLst>
                                        <p:tav tm="0">
                                          <p:val>
                                            <p:fltVal val="0"/>
                                          </p:val>
                                        </p:tav>
                                        <p:tav tm="100000">
                                          <p:val>
                                            <p:strVal val="#ppt_w"/>
                                          </p:val>
                                        </p:tav>
                                      </p:tavLst>
                                    </p:anim>
                                    <p:anim calcmode="lin" valueType="num">
                                      <p:cBhvr>
                                        <p:cTn id="55" dur="150" fill="hold"/>
                                        <p:tgtEl>
                                          <p:spTgt spid="17"/>
                                        </p:tgtEl>
                                        <p:attrNameLst>
                                          <p:attrName>ppt_h</p:attrName>
                                        </p:attrNameLst>
                                      </p:cBhvr>
                                      <p:tavLst>
                                        <p:tav tm="0">
                                          <p:val>
                                            <p:fltVal val="0"/>
                                          </p:val>
                                        </p:tav>
                                        <p:tav tm="100000">
                                          <p:val>
                                            <p:strVal val="#ppt_h"/>
                                          </p:val>
                                        </p:tav>
                                      </p:tavLst>
                                    </p:anim>
                                    <p:animEffect transition="in" filter="fade">
                                      <p:cBhvr>
                                        <p:cTn id="56" dur="150"/>
                                        <p:tgtEl>
                                          <p:spTgt spid="17"/>
                                        </p:tgtEl>
                                      </p:cBhvr>
                                    </p:animEffect>
                                  </p:childTnLst>
                                  <p:subTnLst>
                                    <p:audio>
                                      <p:cMediaNode>
                                        <p:cTn display="0" masterRel="sameClick">
                                          <p:stCondLst>
                                            <p:cond evt="begin" delay="0">
                                              <p:tn val="52"/>
                                            </p:cond>
                                          </p:stCondLst>
                                          <p:endCondLst>
                                            <p:cond evt="onStopAudio" delay="0">
                                              <p:tgtEl>
                                                <p:sldTgt/>
                                              </p:tgtEl>
                                            </p:cond>
                                          </p:endCondLst>
                                        </p:cTn>
                                        <p:tgtEl>
                                          <p:sndTgt r:embed="rId4" name="arrow.wav"/>
                                        </p:tgtEl>
                                      </p:cMediaNode>
                                    </p:audio>
                                  </p:subTnLst>
                                </p:cTn>
                              </p:par>
                            </p:childTnLst>
                          </p:cTn>
                        </p:par>
                        <p:par>
                          <p:cTn id="57" fill="hold">
                            <p:stCondLst>
                              <p:cond delay="2700"/>
                            </p:stCondLst>
                            <p:childTnLst>
                              <p:par>
                                <p:cTn id="58" presetID="53" presetClass="entr" presetSubtype="16" fill="hold" nodeType="afterEffect">
                                  <p:stCondLst>
                                    <p:cond delay="0"/>
                                  </p:stCondLst>
                                  <p:childTnLst>
                                    <p:set>
                                      <p:cBhvr>
                                        <p:cTn id="59" dur="1" fill="hold">
                                          <p:stCondLst>
                                            <p:cond delay="0"/>
                                          </p:stCondLst>
                                        </p:cTn>
                                        <p:tgtEl>
                                          <p:spTgt spid="18"/>
                                        </p:tgtEl>
                                        <p:attrNameLst>
                                          <p:attrName>style.visibility</p:attrName>
                                        </p:attrNameLst>
                                      </p:cBhvr>
                                      <p:to>
                                        <p:strVal val="visible"/>
                                      </p:to>
                                    </p:set>
                                    <p:anim calcmode="lin" valueType="num">
                                      <p:cBhvr>
                                        <p:cTn id="60" dur="150" fill="hold"/>
                                        <p:tgtEl>
                                          <p:spTgt spid="18"/>
                                        </p:tgtEl>
                                        <p:attrNameLst>
                                          <p:attrName>ppt_w</p:attrName>
                                        </p:attrNameLst>
                                      </p:cBhvr>
                                      <p:tavLst>
                                        <p:tav tm="0">
                                          <p:val>
                                            <p:fltVal val="0"/>
                                          </p:val>
                                        </p:tav>
                                        <p:tav tm="100000">
                                          <p:val>
                                            <p:strVal val="#ppt_w"/>
                                          </p:val>
                                        </p:tav>
                                      </p:tavLst>
                                    </p:anim>
                                    <p:anim calcmode="lin" valueType="num">
                                      <p:cBhvr>
                                        <p:cTn id="61" dur="150" fill="hold"/>
                                        <p:tgtEl>
                                          <p:spTgt spid="18"/>
                                        </p:tgtEl>
                                        <p:attrNameLst>
                                          <p:attrName>ppt_h</p:attrName>
                                        </p:attrNameLst>
                                      </p:cBhvr>
                                      <p:tavLst>
                                        <p:tav tm="0">
                                          <p:val>
                                            <p:fltVal val="0"/>
                                          </p:val>
                                        </p:tav>
                                        <p:tav tm="100000">
                                          <p:val>
                                            <p:strVal val="#ppt_h"/>
                                          </p:val>
                                        </p:tav>
                                      </p:tavLst>
                                    </p:anim>
                                    <p:animEffect transition="in" filter="fade">
                                      <p:cBhvr>
                                        <p:cTn id="62" dur="150"/>
                                        <p:tgtEl>
                                          <p:spTgt spid="18"/>
                                        </p:tgtEl>
                                      </p:cBhvr>
                                    </p:animEffect>
                                  </p:childTnLst>
                                  <p:subTnLst>
                                    <p:audio>
                                      <p:cMediaNode>
                                        <p:cTn display="0" masterRel="sameClick">
                                          <p:stCondLst>
                                            <p:cond evt="begin" delay="0">
                                              <p:tn val="58"/>
                                            </p:cond>
                                          </p:stCondLst>
                                          <p:endCondLst>
                                            <p:cond evt="onStopAudio" delay="0">
                                              <p:tgtEl>
                                                <p:sldTgt/>
                                              </p:tgtEl>
                                            </p:cond>
                                          </p:endCondLst>
                                        </p:cTn>
                                        <p:tgtEl>
                                          <p:sndTgt r:embed="rId4" name="arrow.wav"/>
                                        </p:tgtEl>
                                      </p:cMediaNode>
                                    </p:audio>
                                  </p:subTnLst>
                                </p:cTn>
                              </p:par>
                            </p:childTnLst>
                          </p:cTn>
                        </p:par>
                        <p:par>
                          <p:cTn id="63" fill="hold">
                            <p:stCondLst>
                              <p:cond delay="2850"/>
                            </p:stCondLst>
                            <p:childTnLst>
                              <p:par>
                                <p:cTn id="64" presetID="53" presetClass="entr" presetSubtype="16" fill="hold" nodeType="afterEffect">
                                  <p:stCondLst>
                                    <p:cond delay="0"/>
                                  </p:stCondLst>
                                  <p:childTnLst>
                                    <p:set>
                                      <p:cBhvr>
                                        <p:cTn id="65" dur="1" fill="hold">
                                          <p:stCondLst>
                                            <p:cond delay="0"/>
                                          </p:stCondLst>
                                        </p:cTn>
                                        <p:tgtEl>
                                          <p:spTgt spid="19"/>
                                        </p:tgtEl>
                                        <p:attrNameLst>
                                          <p:attrName>style.visibility</p:attrName>
                                        </p:attrNameLst>
                                      </p:cBhvr>
                                      <p:to>
                                        <p:strVal val="visible"/>
                                      </p:to>
                                    </p:set>
                                    <p:anim calcmode="lin" valueType="num">
                                      <p:cBhvr>
                                        <p:cTn id="66" dur="150" fill="hold"/>
                                        <p:tgtEl>
                                          <p:spTgt spid="19"/>
                                        </p:tgtEl>
                                        <p:attrNameLst>
                                          <p:attrName>ppt_w</p:attrName>
                                        </p:attrNameLst>
                                      </p:cBhvr>
                                      <p:tavLst>
                                        <p:tav tm="0">
                                          <p:val>
                                            <p:fltVal val="0"/>
                                          </p:val>
                                        </p:tav>
                                        <p:tav tm="100000">
                                          <p:val>
                                            <p:strVal val="#ppt_w"/>
                                          </p:val>
                                        </p:tav>
                                      </p:tavLst>
                                    </p:anim>
                                    <p:anim calcmode="lin" valueType="num">
                                      <p:cBhvr>
                                        <p:cTn id="67" dur="150" fill="hold"/>
                                        <p:tgtEl>
                                          <p:spTgt spid="19"/>
                                        </p:tgtEl>
                                        <p:attrNameLst>
                                          <p:attrName>ppt_h</p:attrName>
                                        </p:attrNameLst>
                                      </p:cBhvr>
                                      <p:tavLst>
                                        <p:tav tm="0">
                                          <p:val>
                                            <p:fltVal val="0"/>
                                          </p:val>
                                        </p:tav>
                                        <p:tav tm="100000">
                                          <p:val>
                                            <p:strVal val="#ppt_h"/>
                                          </p:val>
                                        </p:tav>
                                      </p:tavLst>
                                    </p:anim>
                                    <p:animEffect transition="in" filter="fade">
                                      <p:cBhvr>
                                        <p:cTn id="68" dur="150"/>
                                        <p:tgtEl>
                                          <p:spTgt spid="19"/>
                                        </p:tgtEl>
                                      </p:cBhvr>
                                    </p:animEffect>
                                  </p:childTnLst>
                                  <p:subTnLst>
                                    <p:audio>
                                      <p:cMediaNode>
                                        <p:cTn display="0" masterRel="sameClick">
                                          <p:stCondLst>
                                            <p:cond evt="begin" delay="0">
                                              <p:tn val="64"/>
                                            </p:cond>
                                          </p:stCondLst>
                                          <p:endCondLst>
                                            <p:cond evt="onStopAudio" delay="0">
                                              <p:tgtEl>
                                                <p:sldTgt/>
                                              </p:tgtEl>
                                            </p:cond>
                                          </p:endCondLst>
                                        </p:cTn>
                                        <p:tgtEl>
                                          <p:sndTgt r:embed="rId4" name="arrow.wav"/>
                                        </p:tgtEl>
                                      </p:cMediaNode>
                                    </p:audio>
                                  </p:subTnLst>
                                </p:cTn>
                              </p:par>
                            </p:childTnLst>
                          </p:cTn>
                        </p:par>
                        <p:par>
                          <p:cTn id="69" fill="hold">
                            <p:stCondLst>
                              <p:cond delay="3000"/>
                            </p:stCondLst>
                            <p:childTnLst>
                              <p:par>
                                <p:cTn id="70" presetID="53" presetClass="entr" presetSubtype="16" fill="hold" nodeType="afterEffect">
                                  <p:stCondLst>
                                    <p:cond delay="0"/>
                                  </p:stCondLst>
                                  <p:childTnLst>
                                    <p:set>
                                      <p:cBhvr>
                                        <p:cTn id="71" dur="1" fill="hold">
                                          <p:stCondLst>
                                            <p:cond delay="0"/>
                                          </p:stCondLst>
                                        </p:cTn>
                                        <p:tgtEl>
                                          <p:spTgt spid="20"/>
                                        </p:tgtEl>
                                        <p:attrNameLst>
                                          <p:attrName>style.visibility</p:attrName>
                                        </p:attrNameLst>
                                      </p:cBhvr>
                                      <p:to>
                                        <p:strVal val="visible"/>
                                      </p:to>
                                    </p:set>
                                    <p:anim calcmode="lin" valueType="num">
                                      <p:cBhvr>
                                        <p:cTn id="72" dur="150" fill="hold"/>
                                        <p:tgtEl>
                                          <p:spTgt spid="20"/>
                                        </p:tgtEl>
                                        <p:attrNameLst>
                                          <p:attrName>ppt_w</p:attrName>
                                        </p:attrNameLst>
                                      </p:cBhvr>
                                      <p:tavLst>
                                        <p:tav tm="0">
                                          <p:val>
                                            <p:fltVal val="0"/>
                                          </p:val>
                                        </p:tav>
                                        <p:tav tm="100000">
                                          <p:val>
                                            <p:strVal val="#ppt_w"/>
                                          </p:val>
                                        </p:tav>
                                      </p:tavLst>
                                    </p:anim>
                                    <p:anim calcmode="lin" valueType="num">
                                      <p:cBhvr>
                                        <p:cTn id="73" dur="150" fill="hold"/>
                                        <p:tgtEl>
                                          <p:spTgt spid="20"/>
                                        </p:tgtEl>
                                        <p:attrNameLst>
                                          <p:attrName>ppt_h</p:attrName>
                                        </p:attrNameLst>
                                      </p:cBhvr>
                                      <p:tavLst>
                                        <p:tav tm="0">
                                          <p:val>
                                            <p:fltVal val="0"/>
                                          </p:val>
                                        </p:tav>
                                        <p:tav tm="100000">
                                          <p:val>
                                            <p:strVal val="#ppt_h"/>
                                          </p:val>
                                        </p:tav>
                                      </p:tavLst>
                                    </p:anim>
                                    <p:animEffect transition="in" filter="fade">
                                      <p:cBhvr>
                                        <p:cTn id="74" dur="150"/>
                                        <p:tgtEl>
                                          <p:spTgt spid="20"/>
                                        </p:tgtEl>
                                      </p:cBhvr>
                                    </p:animEffect>
                                  </p:childTnLst>
                                  <p:subTnLst>
                                    <p:audio>
                                      <p:cMediaNode>
                                        <p:cTn display="0" masterRel="sameClick">
                                          <p:stCondLst>
                                            <p:cond evt="begin" delay="0">
                                              <p:tn val="70"/>
                                            </p:cond>
                                          </p:stCondLst>
                                          <p:endCondLst>
                                            <p:cond evt="onStopAudio" delay="0">
                                              <p:tgtEl>
                                                <p:sldTgt/>
                                              </p:tgtEl>
                                            </p:cond>
                                          </p:endCondLst>
                                        </p:cTn>
                                        <p:tgtEl>
                                          <p:sndTgt r:embed="rId4" name="arrow.wav"/>
                                        </p:tgtEl>
                                      </p:cMediaNode>
                                    </p:audio>
                                  </p:subTnLst>
                                </p:cTn>
                              </p:par>
                            </p:childTnLst>
                          </p:cTn>
                        </p:par>
                        <p:par>
                          <p:cTn id="75" fill="hold">
                            <p:stCondLst>
                              <p:cond delay="3150"/>
                            </p:stCondLst>
                            <p:childTnLst>
                              <p:par>
                                <p:cTn id="76" presetID="53" presetClass="entr" presetSubtype="16" fill="hold" nodeType="afterEffect">
                                  <p:stCondLst>
                                    <p:cond delay="0"/>
                                  </p:stCondLst>
                                  <p:childTnLst>
                                    <p:set>
                                      <p:cBhvr>
                                        <p:cTn id="77" dur="1" fill="hold">
                                          <p:stCondLst>
                                            <p:cond delay="0"/>
                                          </p:stCondLst>
                                        </p:cTn>
                                        <p:tgtEl>
                                          <p:spTgt spid="21"/>
                                        </p:tgtEl>
                                        <p:attrNameLst>
                                          <p:attrName>style.visibility</p:attrName>
                                        </p:attrNameLst>
                                      </p:cBhvr>
                                      <p:to>
                                        <p:strVal val="visible"/>
                                      </p:to>
                                    </p:set>
                                    <p:anim calcmode="lin" valueType="num">
                                      <p:cBhvr>
                                        <p:cTn id="78" dur="150" fill="hold"/>
                                        <p:tgtEl>
                                          <p:spTgt spid="21"/>
                                        </p:tgtEl>
                                        <p:attrNameLst>
                                          <p:attrName>ppt_w</p:attrName>
                                        </p:attrNameLst>
                                      </p:cBhvr>
                                      <p:tavLst>
                                        <p:tav tm="0">
                                          <p:val>
                                            <p:fltVal val="0"/>
                                          </p:val>
                                        </p:tav>
                                        <p:tav tm="100000">
                                          <p:val>
                                            <p:strVal val="#ppt_w"/>
                                          </p:val>
                                        </p:tav>
                                      </p:tavLst>
                                    </p:anim>
                                    <p:anim calcmode="lin" valueType="num">
                                      <p:cBhvr>
                                        <p:cTn id="79" dur="150" fill="hold"/>
                                        <p:tgtEl>
                                          <p:spTgt spid="21"/>
                                        </p:tgtEl>
                                        <p:attrNameLst>
                                          <p:attrName>ppt_h</p:attrName>
                                        </p:attrNameLst>
                                      </p:cBhvr>
                                      <p:tavLst>
                                        <p:tav tm="0">
                                          <p:val>
                                            <p:fltVal val="0"/>
                                          </p:val>
                                        </p:tav>
                                        <p:tav tm="100000">
                                          <p:val>
                                            <p:strVal val="#ppt_h"/>
                                          </p:val>
                                        </p:tav>
                                      </p:tavLst>
                                    </p:anim>
                                    <p:animEffect transition="in" filter="fade">
                                      <p:cBhvr>
                                        <p:cTn id="80" dur="150"/>
                                        <p:tgtEl>
                                          <p:spTgt spid="21"/>
                                        </p:tgtEl>
                                      </p:cBhvr>
                                    </p:animEffect>
                                  </p:childTnLst>
                                  <p:subTnLst>
                                    <p:audio>
                                      <p:cMediaNode>
                                        <p:cTn display="0" masterRel="sameClick">
                                          <p:stCondLst>
                                            <p:cond evt="begin" delay="0">
                                              <p:tn val="76"/>
                                            </p:cond>
                                          </p:stCondLst>
                                          <p:endCondLst>
                                            <p:cond evt="onStopAudio" delay="0">
                                              <p:tgtEl>
                                                <p:sldTgt/>
                                              </p:tgtEl>
                                            </p:cond>
                                          </p:endCondLst>
                                        </p:cTn>
                                        <p:tgtEl>
                                          <p:sndTgt r:embed="rId4" name="arrow.wav"/>
                                        </p:tgtEl>
                                      </p:cMediaNode>
                                    </p:audio>
                                  </p:subTnLst>
                                </p:cTn>
                              </p:par>
                            </p:childTnLst>
                          </p:cTn>
                        </p:par>
                        <p:par>
                          <p:cTn id="81" fill="hold">
                            <p:stCondLst>
                              <p:cond delay="3300"/>
                            </p:stCondLst>
                            <p:childTnLst>
                              <p:par>
                                <p:cTn id="82" presetID="53" presetClass="entr" presetSubtype="16" fill="hold" nodeType="afterEffect">
                                  <p:stCondLst>
                                    <p:cond delay="0"/>
                                  </p:stCondLst>
                                  <p:childTnLst>
                                    <p:set>
                                      <p:cBhvr>
                                        <p:cTn id="83" dur="1" fill="hold">
                                          <p:stCondLst>
                                            <p:cond delay="0"/>
                                          </p:stCondLst>
                                        </p:cTn>
                                        <p:tgtEl>
                                          <p:spTgt spid="22"/>
                                        </p:tgtEl>
                                        <p:attrNameLst>
                                          <p:attrName>style.visibility</p:attrName>
                                        </p:attrNameLst>
                                      </p:cBhvr>
                                      <p:to>
                                        <p:strVal val="visible"/>
                                      </p:to>
                                    </p:set>
                                    <p:anim calcmode="lin" valueType="num">
                                      <p:cBhvr>
                                        <p:cTn id="84" dur="150" fill="hold"/>
                                        <p:tgtEl>
                                          <p:spTgt spid="22"/>
                                        </p:tgtEl>
                                        <p:attrNameLst>
                                          <p:attrName>ppt_w</p:attrName>
                                        </p:attrNameLst>
                                      </p:cBhvr>
                                      <p:tavLst>
                                        <p:tav tm="0">
                                          <p:val>
                                            <p:fltVal val="0"/>
                                          </p:val>
                                        </p:tav>
                                        <p:tav tm="100000">
                                          <p:val>
                                            <p:strVal val="#ppt_w"/>
                                          </p:val>
                                        </p:tav>
                                      </p:tavLst>
                                    </p:anim>
                                    <p:anim calcmode="lin" valueType="num">
                                      <p:cBhvr>
                                        <p:cTn id="85" dur="150" fill="hold"/>
                                        <p:tgtEl>
                                          <p:spTgt spid="22"/>
                                        </p:tgtEl>
                                        <p:attrNameLst>
                                          <p:attrName>ppt_h</p:attrName>
                                        </p:attrNameLst>
                                      </p:cBhvr>
                                      <p:tavLst>
                                        <p:tav tm="0">
                                          <p:val>
                                            <p:fltVal val="0"/>
                                          </p:val>
                                        </p:tav>
                                        <p:tav tm="100000">
                                          <p:val>
                                            <p:strVal val="#ppt_h"/>
                                          </p:val>
                                        </p:tav>
                                      </p:tavLst>
                                    </p:anim>
                                    <p:animEffect transition="in" filter="fade">
                                      <p:cBhvr>
                                        <p:cTn id="86" dur="150"/>
                                        <p:tgtEl>
                                          <p:spTgt spid="22"/>
                                        </p:tgtEl>
                                      </p:cBhvr>
                                    </p:animEffect>
                                  </p:childTnLst>
                                  <p:subTnLst>
                                    <p:audio>
                                      <p:cMediaNode>
                                        <p:cTn display="0" masterRel="sameClick">
                                          <p:stCondLst>
                                            <p:cond evt="begin" delay="0">
                                              <p:tn val="82"/>
                                            </p:cond>
                                          </p:stCondLst>
                                          <p:endCondLst>
                                            <p:cond evt="onStopAudio" delay="0">
                                              <p:tgtEl>
                                                <p:sldTgt/>
                                              </p:tgtEl>
                                            </p:cond>
                                          </p:endCondLst>
                                        </p:cTn>
                                        <p:tgtEl>
                                          <p:sndTgt r:embed="rId4" name="arrow.wav"/>
                                        </p:tgtEl>
                                      </p:cMediaNode>
                                    </p:audio>
                                  </p:subTnLst>
                                </p:cTn>
                              </p:par>
                            </p:childTnLst>
                          </p:cTn>
                        </p:par>
                        <p:par>
                          <p:cTn id="87" fill="hold">
                            <p:stCondLst>
                              <p:cond delay="3450"/>
                            </p:stCondLst>
                            <p:childTnLst>
                              <p:par>
                                <p:cTn id="88" presetID="53" presetClass="entr" presetSubtype="16" fill="hold" nodeType="afterEffect">
                                  <p:stCondLst>
                                    <p:cond delay="0"/>
                                  </p:stCondLst>
                                  <p:childTnLst>
                                    <p:set>
                                      <p:cBhvr>
                                        <p:cTn id="89" dur="1" fill="hold">
                                          <p:stCondLst>
                                            <p:cond delay="0"/>
                                          </p:stCondLst>
                                        </p:cTn>
                                        <p:tgtEl>
                                          <p:spTgt spid="23"/>
                                        </p:tgtEl>
                                        <p:attrNameLst>
                                          <p:attrName>style.visibility</p:attrName>
                                        </p:attrNameLst>
                                      </p:cBhvr>
                                      <p:to>
                                        <p:strVal val="visible"/>
                                      </p:to>
                                    </p:set>
                                    <p:anim calcmode="lin" valueType="num">
                                      <p:cBhvr>
                                        <p:cTn id="90" dur="150" fill="hold"/>
                                        <p:tgtEl>
                                          <p:spTgt spid="23"/>
                                        </p:tgtEl>
                                        <p:attrNameLst>
                                          <p:attrName>ppt_w</p:attrName>
                                        </p:attrNameLst>
                                      </p:cBhvr>
                                      <p:tavLst>
                                        <p:tav tm="0">
                                          <p:val>
                                            <p:fltVal val="0"/>
                                          </p:val>
                                        </p:tav>
                                        <p:tav tm="100000">
                                          <p:val>
                                            <p:strVal val="#ppt_w"/>
                                          </p:val>
                                        </p:tav>
                                      </p:tavLst>
                                    </p:anim>
                                    <p:anim calcmode="lin" valueType="num">
                                      <p:cBhvr>
                                        <p:cTn id="91" dur="150" fill="hold"/>
                                        <p:tgtEl>
                                          <p:spTgt spid="23"/>
                                        </p:tgtEl>
                                        <p:attrNameLst>
                                          <p:attrName>ppt_h</p:attrName>
                                        </p:attrNameLst>
                                      </p:cBhvr>
                                      <p:tavLst>
                                        <p:tav tm="0">
                                          <p:val>
                                            <p:fltVal val="0"/>
                                          </p:val>
                                        </p:tav>
                                        <p:tav tm="100000">
                                          <p:val>
                                            <p:strVal val="#ppt_h"/>
                                          </p:val>
                                        </p:tav>
                                      </p:tavLst>
                                    </p:anim>
                                    <p:animEffect transition="in" filter="fade">
                                      <p:cBhvr>
                                        <p:cTn id="92" dur="150"/>
                                        <p:tgtEl>
                                          <p:spTgt spid="23"/>
                                        </p:tgtEl>
                                      </p:cBhvr>
                                    </p:animEffect>
                                  </p:childTnLst>
                                  <p:subTnLst>
                                    <p:audio>
                                      <p:cMediaNode>
                                        <p:cTn display="0" masterRel="sameClick">
                                          <p:stCondLst>
                                            <p:cond evt="begin" delay="0">
                                              <p:tn val="88"/>
                                            </p:cond>
                                          </p:stCondLst>
                                          <p:endCondLst>
                                            <p:cond evt="onStopAudio" delay="0">
                                              <p:tgtEl>
                                                <p:sldTgt/>
                                              </p:tgtEl>
                                            </p:cond>
                                          </p:endCondLst>
                                        </p:cTn>
                                        <p:tgtEl>
                                          <p:sndTgt r:embed="rId4" name="arrow.wav"/>
                                        </p:tgtEl>
                                      </p:cMediaNode>
                                    </p:audio>
                                  </p:subTnLst>
                                </p:cTn>
                              </p:par>
                            </p:childTnLst>
                          </p:cTn>
                        </p:par>
                        <p:par>
                          <p:cTn id="93" fill="hold">
                            <p:stCondLst>
                              <p:cond delay="3600"/>
                            </p:stCondLst>
                            <p:childTnLst>
                              <p:par>
                                <p:cTn id="94" presetID="53" presetClass="entr" presetSubtype="16" fill="hold" nodeType="afterEffect">
                                  <p:stCondLst>
                                    <p:cond delay="0"/>
                                  </p:stCondLst>
                                  <p:childTnLst>
                                    <p:set>
                                      <p:cBhvr>
                                        <p:cTn id="95" dur="1" fill="hold">
                                          <p:stCondLst>
                                            <p:cond delay="0"/>
                                          </p:stCondLst>
                                        </p:cTn>
                                        <p:tgtEl>
                                          <p:spTgt spid="24"/>
                                        </p:tgtEl>
                                        <p:attrNameLst>
                                          <p:attrName>style.visibility</p:attrName>
                                        </p:attrNameLst>
                                      </p:cBhvr>
                                      <p:to>
                                        <p:strVal val="visible"/>
                                      </p:to>
                                    </p:set>
                                    <p:anim calcmode="lin" valueType="num">
                                      <p:cBhvr>
                                        <p:cTn id="96" dur="150" fill="hold"/>
                                        <p:tgtEl>
                                          <p:spTgt spid="24"/>
                                        </p:tgtEl>
                                        <p:attrNameLst>
                                          <p:attrName>ppt_w</p:attrName>
                                        </p:attrNameLst>
                                      </p:cBhvr>
                                      <p:tavLst>
                                        <p:tav tm="0">
                                          <p:val>
                                            <p:fltVal val="0"/>
                                          </p:val>
                                        </p:tav>
                                        <p:tav tm="100000">
                                          <p:val>
                                            <p:strVal val="#ppt_w"/>
                                          </p:val>
                                        </p:tav>
                                      </p:tavLst>
                                    </p:anim>
                                    <p:anim calcmode="lin" valueType="num">
                                      <p:cBhvr>
                                        <p:cTn id="97" dur="150" fill="hold"/>
                                        <p:tgtEl>
                                          <p:spTgt spid="24"/>
                                        </p:tgtEl>
                                        <p:attrNameLst>
                                          <p:attrName>ppt_h</p:attrName>
                                        </p:attrNameLst>
                                      </p:cBhvr>
                                      <p:tavLst>
                                        <p:tav tm="0">
                                          <p:val>
                                            <p:fltVal val="0"/>
                                          </p:val>
                                        </p:tav>
                                        <p:tav tm="100000">
                                          <p:val>
                                            <p:strVal val="#ppt_h"/>
                                          </p:val>
                                        </p:tav>
                                      </p:tavLst>
                                    </p:anim>
                                    <p:animEffect transition="in" filter="fade">
                                      <p:cBhvr>
                                        <p:cTn id="98" dur="150"/>
                                        <p:tgtEl>
                                          <p:spTgt spid="24"/>
                                        </p:tgtEl>
                                      </p:cBhvr>
                                    </p:animEffect>
                                  </p:childTnLst>
                                  <p:subTnLst>
                                    <p:audio>
                                      <p:cMediaNode>
                                        <p:cTn display="0" masterRel="sameClick">
                                          <p:stCondLst>
                                            <p:cond evt="begin" delay="0">
                                              <p:tn val="94"/>
                                            </p:cond>
                                          </p:stCondLst>
                                          <p:endCondLst>
                                            <p:cond evt="onStopAudio" delay="0">
                                              <p:tgtEl>
                                                <p:sldTgt/>
                                              </p:tgtEl>
                                            </p:cond>
                                          </p:endCondLst>
                                        </p:cTn>
                                        <p:tgtEl>
                                          <p:sndTgt r:embed="rId4" name="arrow.wav"/>
                                        </p:tgtEl>
                                      </p:cMediaNode>
                                    </p:audio>
                                  </p:subTnLst>
                                </p:cTn>
                              </p:par>
                            </p:childTnLst>
                          </p:cTn>
                        </p:par>
                        <p:par>
                          <p:cTn id="99" fill="hold">
                            <p:stCondLst>
                              <p:cond delay="3750"/>
                            </p:stCondLst>
                            <p:childTnLst>
                              <p:par>
                                <p:cTn id="100" presetID="53" presetClass="entr" presetSubtype="16" fill="hold" nodeType="afterEffect">
                                  <p:stCondLst>
                                    <p:cond delay="0"/>
                                  </p:stCondLst>
                                  <p:childTnLst>
                                    <p:set>
                                      <p:cBhvr>
                                        <p:cTn id="101" dur="1" fill="hold">
                                          <p:stCondLst>
                                            <p:cond delay="0"/>
                                          </p:stCondLst>
                                        </p:cTn>
                                        <p:tgtEl>
                                          <p:spTgt spid="25"/>
                                        </p:tgtEl>
                                        <p:attrNameLst>
                                          <p:attrName>style.visibility</p:attrName>
                                        </p:attrNameLst>
                                      </p:cBhvr>
                                      <p:to>
                                        <p:strVal val="visible"/>
                                      </p:to>
                                    </p:set>
                                    <p:anim calcmode="lin" valueType="num">
                                      <p:cBhvr>
                                        <p:cTn id="102" dur="150" fill="hold"/>
                                        <p:tgtEl>
                                          <p:spTgt spid="25"/>
                                        </p:tgtEl>
                                        <p:attrNameLst>
                                          <p:attrName>ppt_w</p:attrName>
                                        </p:attrNameLst>
                                      </p:cBhvr>
                                      <p:tavLst>
                                        <p:tav tm="0">
                                          <p:val>
                                            <p:fltVal val="0"/>
                                          </p:val>
                                        </p:tav>
                                        <p:tav tm="100000">
                                          <p:val>
                                            <p:strVal val="#ppt_w"/>
                                          </p:val>
                                        </p:tav>
                                      </p:tavLst>
                                    </p:anim>
                                    <p:anim calcmode="lin" valueType="num">
                                      <p:cBhvr>
                                        <p:cTn id="103" dur="150" fill="hold"/>
                                        <p:tgtEl>
                                          <p:spTgt spid="25"/>
                                        </p:tgtEl>
                                        <p:attrNameLst>
                                          <p:attrName>ppt_h</p:attrName>
                                        </p:attrNameLst>
                                      </p:cBhvr>
                                      <p:tavLst>
                                        <p:tav tm="0">
                                          <p:val>
                                            <p:fltVal val="0"/>
                                          </p:val>
                                        </p:tav>
                                        <p:tav tm="100000">
                                          <p:val>
                                            <p:strVal val="#ppt_h"/>
                                          </p:val>
                                        </p:tav>
                                      </p:tavLst>
                                    </p:anim>
                                    <p:animEffect transition="in" filter="fade">
                                      <p:cBhvr>
                                        <p:cTn id="104" dur="150"/>
                                        <p:tgtEl>
                                          <p:spTgt spid="25"/>
                                        </p:tgtEl>
                                      </p:cBhvr>
                                    </p:animEffect>
                                  </p:childTnLst>
                                  <p:subTnLst>
                                    <p:audio>
                                      <p:cMediaNode>
                                        <p:cTn display="0" masterRel="sameClick">
                                          <p:stCondLst>
                                            <p:cond evt="begin" delay="0">
                                              <p:tn val="100"/>
                                            </p:cond>
                                          </p:stCondLst>
                                          <p:endCondLst>
                                            <p:cond evt="onStopAudio" delay="0">
                                              <p:tgtEl>
                                                <p:sldTgt/>
                                              </p:tgtEl>
                                            </p:cond>
                                          </p:endCondLst>
                                        </p:cTn>
                                        <p:tgtEl>
                                          <p:sndTgt r:embed="rId4" name="arrow.wav"/>
                                        </p:tgtEl>
                                      </p:cMediaNode>
                                    </p:audio>
                                  </p:subTnLst>
                                </p:cTn>
                              </p:par>
                            </p:childTnLst>
                          </p:cTn>
                        </p:par>
                        <p:par>
                          <p:cTn id="105" fill="hold">
                            <p:stCondLst>
                              <p:cond delay="3900"/>
                            </p:stCondLst>
                            <p:childTnLst>
                              <p:par>
                                <p:cTn id="106" presetID="53" presetClass="entr" presetSubtype="16" fill="hold" nodeType="afterEffect">
                                  <p:stCondLst>
                                    <p:cond delay="0"/>
                                  </p:stCondLst>
                                  <p:childTnLst>
                                    <p:set>
                                      <p:cBhvr>
                                        <p:cTn id="107" dur="1" fill="hold">
                                          <p:stCondLst>
                                            <p:cond delay="0"/>
                                          </p:stCondLst>
                                        </p:cTn>
                                        <p:tgtEl>
                                          <p:spTgt spid="26"/>
                                        </p:tgtEl>
                                        <p:attrNameLst>
                                          <p:attrName>style.visibility</p:attrName>
                                        </p:attrNameLst>
                                      </p:cBhvr>
                                      <p:to>
                                        <p:strVal val="visible"/>
                                      </p:to>
                                    </p:set>
                                    <p:anim calcmode="lin" valueType="num">
                                      <p:cBhvr>
                                        <p:cTn id="108" dur="150" fill="hold"/>
                                        <p:tgtEl>
                                          <p:spTgt spid="26"/>
                                        </p:tgtEl>
                                        <p:attrNameLst>
                                          <p:attrName>ppt_w</p:attrName>
                                        </p:attrNameLst>
                                      </p:cBhvr>
                                      <p:tavLst>
                                        <p:tav tm="0">
                                          <p:val>
                                            <p:fltVal val="0"/>
                                          </p:val>
                                        </p:tav>
                                        <p:tav tm="100000">
                                          <p:val>
                                            <p:strVal val="#ppt_w"/>
                                          </p:val>
                                        </p:tav>
                                      </p:tavLst>
                                    </p:anim>
                                    <p:anim calcmode="lin" valueType="num">
                                      <p:cBhvr>
                                        <p:cTn id="109" dur="150" fill="hold"/>
                                        <p:tgtEl>
                                          <p:spTgt spid="26"/>
                                        </p:tgtEl>
                                        <p:attrNameLst>
                                          <p:attrName>ppt_h</p:attrName>
                                        </p:attrNameLst>
                                      </p:cBhvr>
                                      <p:tavLst>
                                        <p:tav tm="0">
                                          <p:val>
                                            <p:fltVal val="0"/>
                                          </p:val>
                                        </p:tav>
                                        <p:tav tm="100000">
                                          <p:val>
                                            <p:strVal val="#ppt_h"/>
                                          </p:val>
                                        </p:tav>
                                      </p:tavLst>
                                    </p:anim>
                                    <p:animEffect transition="in" filter="fade">
                                      <p:cBhvr>
                                        <p:cTn id="110" dur="150"/>
                                        <p:tgtEl>
                                          <p:spTgt spid="26"/>
                                        </p:tgtEl>
                                      </p:cBhvr>
                                    </p:animEffect>
                                  </p:childTnLst>
                                  <p:subTnLst>
                                    <p:audio>
                                      <p:cMediaNode>
                                        <p:cTn display="0" masterRel="sameClick">
                                          <p:stCondLst>
                                            <p:cond evt="begin" delay="0">
                                              <p:tn val="106"/>
                                            </p:cond>
                                          </p:stCondLst>
                                          <p:endCondLst>
                                            <p:cond evt="onStopAudio" delay="0">
                                              <p:tgtEl>
                                                <p:sldTgt/>
                                              </p:tgtEl>
                                            </p:cond>
                                          </p:endCondLst>
                                        </p:cTn>
                                        <p:tgtEl>
                                          <p:sndTgt r:embed="rId4" name="arrow.wav"/>
                                        </p:tgtEl>
                                      </p:cMediaNode>
                                    </p:audio>
                                  </p:subTnLst>
                                </p:cTn>
                              </p:par>
                            </p:childTnLst>
                          </p:cTn>
                        </p:par>
                        <p:par>
                          <p:cTn id="111" fill="hold">
                            <p:stCondLst>
                              <p:cond delay="4050"/>
                            </p:stCondLst>
                            <p:childTnLst>
                              <p:par>
                                <p:cTn id="112" presetID="53" presetClass="entr" presetSubtype="16" fill="hold" nodeType="afterEffect">
                                  <p:stCondLst>
                                    <p:cond delay="0"/>
                                  </p:stCondLst>
                                  <p:childTnLst>
                                    <p:set>
                                      <p:cBhvr>
                                        <p:cTn id="113" dur="1" fill="hold">
                                          <p:stCondLst>
                                            <p:cond delay="0"/>
                                          </p:stCondLst>
                                        </p:cTn>
                                        <p:tgtEl>
                                          <p:spTgt spid="27"/>
                                        </p:tgtEl>
                                        <p:attrNameLst>
                                          <p:attrName>style.visibility</p:attrName>
                                        </p:attrNameLst>
                                      </p:cBhvr>
                                      <p:to>
                                        <p:strVal val="visible"/>
                                      </p:to>
                                    </p:set>
                                    <p:anim calcmode="lin" valueType="num">
                                      <p:cBhvr>
                                        <p:cTn id="114" dur="150" fill="hold"/>
                                        <p:tgtEl>
                                          <p:spTgt spid="27"/>
                                        </p:tgtEl>
                                        <p:attrNameLst>
                                          <p:attrName>ppt_w</p:attrName>
                                        </p:attrNameLst>
                                      </p:cBhvr>
                                      <p:tavLst>
                                        <p:tav tm="0">
                                          <p:val>
                                            <p:fltVal val="0"/>
                                          </p:val>
                                        </p:tav>
                                        <p:tav tm="100000">
                                          <p:val>
                                            <p:strVal val="#ppt_w"/>
                                          </p:val>
                                        </p:tav>
                                      </p:tavLst>
                                    </p:anim>
                                    <p:anim calcmode="lin" valueType="num">
                                      <p:cBhvr>
                                        <p:cTn id="115" dur="150" fill="hold"/>
                                        <p:tgtEl>
                                          <p:spTgt spid="27"/>
                                        </p:tgtEl>
                                        <p:attrNameLst>
                                          <p:attrName>ppt_h</p:attrName>
                                        </p:attrNameLst>
                                      </p:cBhvr>
                                      <p:tavLst>
                                        <p:tav tm="0">
                                          <p:val>
                                            <p:fltVal val="0"/>
                                          </p:val>
                                        </p:tav>
                                        <p:tav tm="100000">
                                          <p:val>
                                            <p:strVal val="#ppt_h"/>
                                          </p:val>
                                        </p:tav>
                                      </p:tavLst>
                                    </p:anim>
                                    <p:animEffect transition="in" filter="fade">
                                      <p:cBhvr>
                                        <p:cTn id="116" dur="150"/>
                                        <p:tgtEl>
                                          <p:spTgt spid="27"/>
                                        </p:tgtEl>
                                      </p:cBhvr>
                                    </p:animEffect>
                                  </p:childTnLst>
                                  <p:subTnLst>
                                    <p:audio>
                                      <p:cMediaNode>
                                        <p:cTn display="0" masterRel="sameClick">
                                          <p:stCondLst>
                                            <p:cond evt="begin" delay="0">
                                              <p:tn val="112"/>
                                            </p:cond>
                                          </p:stCondLst>
                                          <p:endCondLst>
                                            <p:cond evt="onStopAudio" delay="0">
                                              <p:tgtEl>
                                                <p:sldTgt/>
                                              </p:tgtEl>
                                            </p:cond>
                                          </p:endCondLst>
                                        </p:cTn>
                                        <p:tgtEl>
                                          <p:sndTgt r:embed="rId4" name="arrow.wav"/>
                                        </p:tgtEl>
                                      </p:cMediaNode>
                                    </p:audio>
                                  </p:subTnLst>
                                </p:cTn>
                              </p:par>
                            </p:childTnLst>
                          </p:cTn>
                        </p:par>
                        <p:par>
                          <p:cTn id="117" fill="hold">
                            <p:stCondLst>
                              <p:cond delay="4200"/>
                            </p:stCondLst>
                            <p:childTnLst>
                              <p:par>
                                <p:cTn id="118" presetID="53" presetClass="entr" presetSubtype="16" fill="hold" nodeType="afterEffect">
                                  <p:stCondLst>
                                    <p:cond delay="0"/>
                                  </p:stCondLst>
                                  <p:childTnLst>
                                    <p:set>
                                      <p:cBhvr>
                                        <p:cTn id="119" dur="1" fill="hold">
                                          <p:stCondLst>
                                            <p:cond delay="0"/>
                                          </p:stCondLst>
                                        </p:cTn>
                                        <p:tgtEl>
                                          <p:spTgt spid="3082"/>
                                        </p:tgtEl>
                                        <p:attrNameLst>
                                          <p:attrName>style.visibility</p:attrName>
                                        </p:attrNameLst>
                                      </p:cBhvr>
                                      <p:to>
                                        <p:strVal val="visible"/>
                                      </p:to>
                                    </p:set>
                                    <p:anim calcmode="lin" valueType="num">
                                      <p:cBhvr>
                                        <p:cTn id="120" dur="500" fill="hold"/>
                                        <p:tgtEl>
                                          <p:spTgt spid="3082"/>
                                        </p:tgtEl>
                                        <p:attrNameLst>
                                          <p:attrName>ppt_w</p:attrName>
                                        </p:attrNameLst>
                                      </p:cBhvr>
                                      <p:tavLst>
                                        <p:tav tm="0">
                                          <p:val>
                                            <p:fltVal val="0"/>
                                          </p:val>
                                        </p:tav>
                                        <p:tav tm="100000">
                                          <p:val>
                                            <p:strVal val="#ppt_w"/>
                                          </p:val>
                                        </p:tav>
                                      </p:tavLst>
                                    </p:anim>
                                    <p:anim calcmode="lin" valueType="num">
                                      <p:cBhvr>
                                        <p:cTn id="121" dur="500" fill="hold"/>
                                        <p:tgtEl>
                                          <p:spTgt spid="3082"/>
                                        </p:tgtEl>
                                        <p:attrNameLst>
                                          <p:attrName>ppt_h</p:attrName>
                                        </p:attrNameLst>
                                      </p:cBhvr>
                                      <p:tavLst>
                                        <p:tav tm="0">
                                          <p:val>
                                            <p:fltVal val="0"/>
                                          </p:val>
                                        </p:tav>
                                        <p:tav tm="100000">
                                          <p:val>
                                            <p:strVal val="#ppt_h"/>
                                          </p:val>
                                        </p:tav>
                                      </p:tavLst>
                                    </p:anim>
                                    <p:animEffect transition="in" filter="fade">
                                      <p:cBhvr>
                                        <p:cTn id="122" dur="500"/>
                                        <p:tgtEl>
                                          <p:spTgt spid="3082"/>
                                        </p:tgtEl>
                                      </p:cBhvr>
                                    </p:animEffect>
                                  </p:childTnLst>
                                  <p:subTnLst>
                                    <p:audio>
                                      <p:cMediaNode>
                                        <p:cTn display="0" masterRel="sameClick">
                                          <p:stCondLst>
                                            <p:cond evt="begin" delay="0">
                                              <p:tn val="118"/>
                                            </p:cond>
                                          </p:stCondLst>
                                          <p:endCondLst>
                                            <p:cond evt="onStopAudio" delay="0">
                                              <p:tgtEl>
                                                <p:sldTgt/>
                                              </p:tgtEl>
                                            </p:cond>
                                          </p:endCondLst>
                                        </p:cTn>
                                        <p:tgtEl>
                                          <p:sndTgt r:embed="rId5" name="Joker Joaquin Phoenix Laugh sound effects (HIGH QUALITY NO MUSIC) - YouTube - Google Chrome 2019-11-16 22-25-11 (mp3cut.net).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animBg="1"/>
      <p:bldP spid="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CuadroTexto 1"/>
          <p:cNvSpPr txBox="1"/>
          <p:nvPr/>
        </p:nvSpPr>
        <p:spPr>
          <a:xfrm>
            <a:off x="352555" y="2274838"/>
            <a:ext cx="11486889" cy="2308324"/>
          </a:xfrm>
          <a:prstGeom prst="rect">
            <a:avLst/>
          </a:prstGeom>
          <a:noFill/>
        </p:spPr>
        <p:txBody>
          <a:bodyPr wrap="square" rtlCol="0">
            <a:spAutoFit/>
          </a:bodyPr>
          <a:lstStyle/>
          <a:p>
            <a:pPr algn="ctr"/>
            <a:r>
              <a:rPr lang="es-ES" sz="4800" b="1" spc="50" dirty="0">
                <a:ln w="0"/>
                <a:solidFill>
                  <a:schemeClr val="bg2"/>
                </a:solidFill>
                <a:effectLst>
                  <a:innerShdw blurRad="63500" dist="50800" dir="13500000">
                    <a:srgbClr val="000000">
                      <a:alpha val="50000"/>
                    </a:srgbClr>
                  </a:innerShdw>
                </a:effectLst>
                <a:latin typeface="Arial Black" panose="020B0A04020102020204" pitchFamily="34" charset="0"/>
              </a:rPr>
              <a:t>…ya les presentamos la mejor aplicación para visitar la Alhambra…</a:t>
            </a:r>
          </a:p>
        </p:txBody>
      </p:sp>
    </p:spTree>
    <p:extLst>
      <p:ext uri="{BB962C8B-B14F-4D97-AF65-F5344CB8AC3E}">
        <p14:creationId xmlns:p14="http://schemas.microsoft.com/office/powerpoint/2010/main" val="1939379482"/>
      </p:ext>
    </p:extLst>
  </p:cSld>
  <p:clrMapOvr>
    <a:masterClrMapping/>
  </p:clrMapOvr>
  <mc:AlternateContent xmlns:mc="http://schemas.openxmlformats.org/markup-compatibility/2006">
    <mc:Choice xmlns:p14="http://schemas.microsoft.com/office/powerpoint/2010/main" Requires="p14">
      <p:transition spd="slow" p14:dur="2000" advTm="4000">
        <p:fad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childTnLst>
                                </p:cTn>
                              </p:par>
                            </p:childTnLst>
                          </p:cTn>
                        </p:par>
                        <p:par>
                          <p:cTn id="8" fill="hold">
                            <p:stCondLst>
                              <p:cond delay="2000"/>
                            </p:stCondLst>
                            <p:childTnLst>
                              <p:par>
                                <p:cTn id="9" presetID="10" presetClass="exit" presetSubtype="0" fill="hold" grpId="1" nodeType="afterEffect">
                                  <p:stCondLst>
                                    <p:cond delay="0"/>
                                  </p:stCondLst>
                                  <p:childTnLst>
                                    <p:animEffect transition="out" filter="fade">
                                      <p:cBhvr>
                                        <p:cTn id="10" dur="2000"/>
                                        <p:tgtEl>
                                          <p:spTgt spid="2"/>
                                        </p:tgtEl>
                                      </p:cBhvr>
                                    </p:animEffect>
                                    <p:set>
                                      <p:cBhvr>
                                        <p:cTn id="11" dur="1" fill="hold">
                                          <p:stCondLst>
                                            <p:cond delay="1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019_11_16_00_48_38">
            <a:hlinkClick r:id="" action="ppaction://media"/>
            <a:extLst>
              <a:ext uri="{FF2B5EF4-FFF2-40B4-BE49-F238E27FC236}">
                <a16:creationId xmlns:a16="http://schemas.microsoft.com/office/drawing/2014/main" id="{D35CFF2F-BE87-41AF-B3AE-8FB28510B602}"/>
              </a:ext>
            </a:extLst>
          </p:cNvPr>
          <p:cNvPicPr>
            <a:picLocks noChangeAspect="1"/>
          </p:cNvPicPr>
          <p:nvPr>
            <a:videoFile r:link="rId1"/>
            <p:extLst>
              <p:ext uri="{DAA4B4D4-6D71-4841-9C94-3DE7FCFB9230}">
                <p14:media xmlns:p14="http://schemas.microsoft.com/office/powerpoint/2010/main" r:embed="rId2">
                  <p14:trim st="5172" end="10396"/>
                </p14:media>
              </p:ext>
            </p:extLst>
          </p:nvPr>
        </p:nvPicPr>
        <p:blipFill rotWithShape="1">
          <a:blip r:embed="rId6"/>
          <a:srcRect l="2889" t="4111" r="2444"/>
          <a:stretch>
            <a:fillRect/>
          </a:stretch>
        </p:blipFill>
        <p:spPr>
          <a:xfrm rot="16200000">
            <a:off x="2823408" y="-3517543"/>
            <a:ext cx="6858001" cy="13893086"/>
          </a:xfrm>
          <a:prstGeom prst="rect">
            <a:avLst/>
          </a:prstGeom>
        </p:spPr>
      </p:pic>
      <p:sp>
        <p:nvSpPr>
          <p:cNvPr id="9" name="CuadroTexto 8">
            <a:extLst>
              <a:ext uri="{FF2B5EF4-FFF2-40B4-BE49-F238E27FC236}">
                <a16:creationId xmlns:a16="http://schemas.microsoft.com/office/drawing/2014/main" id="{B6A9E86F-6FA5-40E0-AF47-AB47C15F9E25}"/>
              </a:ext>
            </a:extLst>
          </p:cNvPr>
          <p:cNvSpPr txBox="1"/>
          <p:nvPr/>
        </p:nvSpPr>
        <p:spPr>
          <a:xfrm>
            <a:off x="178941" y="1631434"/>
            <a:ext cx="1985159" cy="369332"/>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none" rtlCol="0">
            <a:spAutoFit/>
          </a:bodyPr>
          <a:lstStyle/>
          <a:p>
            <a:r>
              <a:rPr lang="es-ES" b="1" dirty="0">
                <a:effectLst>
                  <a:outerShdw blurRad="38100" dist="38100" dir="2700000" algn="tl">
                    <a:srgbClr val="000000">
                      <a:alpha val="43137"/>
                    </a:srgbClr>
                  </a:outerShdw>
                </a:effectLst>
              </a:rPr>
              <a:t>Palacio de Carlos V</a:t>
            </a:r>
          </a:p>
        </p:txBody>
      </p:sp>
      <p:sp>
        <p:nvSpPr>
          <p:cNvPr id="12" name="CuadroTexto 11">
            <a:extLst>
              <a:ext uri="{FF2B5EF4-FFF2-40B4-BE49-F238E27FC236}">
                <a16:creationId xmlns:a16="http://schemas.microsoft.com/office/drawing/2014/main" id="{DF63F13A-DFDC-42B5-9440-E5DA236D8E62}"/>
              </a:ext>
            </a:extLst>
          </p:cNvPr>
          <p:cNvSpPr txBox="1"/>
          <p:nvPr/>
        </p:nvSpPr>
        <p:spPr>
          <a:xfrm>
            <a:off x="8172800" y="1892816"/>
            <a:ext cx="3947068" cy="2308324"/>
          </a:xfrm>
          <a:prstGeom prst="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pPr algn="just"/>
            <a:r>
              <a:rPr lang="es-ES" dirty="0">
                <a:effectLst>
                  <a:outerShdw blurRad="38100" dist="38100" dir="2700000" algn="tl">
                    <a:srgbClr val="000000">
                      <a:alpha val="43137"/>
                    </a:srgbClr>
                  </a:outerShdw>
                </a:effectLst>
              </a:rPr>
              <a:t>El palacio de Carlos V es una construcción renacentista situada en la colina de la Alhambra de la ciudad española de Granada, en Andalucía. Desde 1958, es sede del Museo de Bellas Artes de Granada y, desde 1994, también es sede del Museo de la Alhambra.</a:t>
            </a:r>
          </a:p>
        </p:txBody>
      </p:sp>
      <p:pic>
        <p:nvPicPr>
          <p:cNvPr id="8" name="Imagen 7">
            <a:extLst>
              <a:ext uri="{FF2B5EF4-FFF2-40B4-BE49-F238E27FC236}">
                <a16:creationId xmlns:a16="http://schemas.microsoft.com/office/drawing/2014/main" id="{46654341-D2D3-4525-BB2A-B3C646F3E81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473533" y="201813"/>
            <a:ext cx="3121567" cy="4788131"/>
          </a:xfrm>
          <a:prstGeom prst="rect">
            <a:avLst/>
          </a:prstGeom>
        </p:spPr>
      </p:pic>
      <p:sp>
        <p:nvSpPr>
          <p:cNvPr id="3" name="Rectángulo 2">
            <a:extLst>
              <a:ext uri="{FF2B5EF4-FFF2-40B4-BE49-F238E27FC236}">
                <a16:creationId xmlns:a16="http://schemas.microsoft.com/office/drawing/2014/main" id="{2D848E00-16F1-4147-ADB4-D8E4D2DA27D8}"/>
              </a:ext>
            </a:extLst>
          </p:cNvPr>
          <p:cNvSpPr/>
          <p:nvPr/>
        </p:nvSpPr>
        <p:spPr>
          <a:xfrm>
            <a:off x="445478" y="2451400"/>
            <a:ext cx="3061513" cy="1955200"/>
          </a:xfrm>
          <a:prstGeom prst="rect">
            <a:avLst/>
          </a:prstGeom>
          <a:blipFill dpi="0" rotWithShape="1">
            <a:blip r:embed="rId8" cstate="hqprint">
              <a:alphaModFix amt="90000"/>
              <a:extLst>
                <a:ext uri="{28A0092B-C50C-407E-A947-70E740481C1C}">
                  <a14:useLocalDpi xmlns:a14="http://schemas.microsoft.com/office/drawing/2010/main" val="0"/>
                </a:ext>
              </a:extLst>
            </a:blip>
            <a:srcRect/>
            <a:stretch>
              <a:fillRect/>
            </a:stretch>
          </a:blipFill>
          <a:ln>
            <a:solidFill>
              <a:schemeClr val="bg1"/>
            </a:solidFill>
          </a:ln>
          <a:scene3d>
            <a:camera prst="perspectiveHeroicExtremeRightFacing"/>
            <a:lightRig rig="threePt" dir="t"/>
          </a:scene3d>
        </p:spPr>
        <p:style>
          <a:lnRef idx="2">
            <a:schemeClr val="dk1"/>
          </a:lnRef>
          <a:fillRef idx="1">
            <a:schemeClr val="lt1"/>
          </a:fillRef>
          <a:effectRef idx="0">
            <a:schemeClr val="dk1"/>
          </a:effectRef>
          <a:fontRef idx="minor">
            <a:schemeClr val="dk1"/>
          </a:fontRef>
        </p:style>
        <p:txBody>
          <a:bodyPr rtlCol="0" anchor="ctr"/>
          <a:lstStyle/>
          <a:p>
            <a:pPr algn="ctr"/>
            <a:endParaRPr lang="es-ES" dirty="0"/>
          </a:p>
        </p:txBody>
      </p:sp>
    </p:spTree>
    <p:extLst>
      <p:ext uri="{BB962C8B-B14F-4D97-AF65-F5344CB8AC3E}">
        <p14:creationId xmlns:p14="http://schemas.microsoft.com/office/powerpoint/2010/main" val="1856730515"/>
      </p:ext>
    </p:extLst>
  </p:cSld>
  <p:clrMapOvr>
    <a:masterClrMapping/>
  </p:clrMapOvr>
  <mc:AlternateContent xmlns:mc="http://schemas.openxmlformats.org/markup-compatibility/2006" xmlns:p14="http://schemas.microsoft.com/office/powerpoint/2010/main">
    <mc:Choice Requires="p14">
      <p:transition spd="slow" p14:dur="2000" advTm="0">
        <p:fad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6559" fill="hold"/>
                                        <p:tgtEl>
                                          <p:spTgt spid="2"/>
                                        </p:tgtEl>
                                      </p:cBhvr>
                                    </p:cmd>
                                  </p:childTnLst>
                                </p:cTn>
                              </p:par>
                              <p:par>
                                <p:cTn id="7" presetID="53" presetClass="entr" presetSubtype="16" fill="hold" nodeType="withEffect">
                                  <p:stCondLst>
                                    <p:cond delay="0"/>
                                  </p:stCondLst>
                                  <p:childTnLst>
                                    <p:set>
                                      <p:cBhvr>
                                        <p:cTn id="8" dur="1" fill="hold">
                                          <p:stCondLst>
                                            <p:cond delay="0"/>
                                          </p:stCondLst>
                                        </p:cTn>
                                        <p:tgtEl>
                                          <p:spTgt spid="8"/>
                                        </p:tgtEl>
                                        <p:attrNameLst>
                                          <p:attrName>style.visibility</p:attrName>
                                        </p:attrNameLst>
                                      </p:cBhvr>
                                      <p:to>
                                        <p:strVal val="visible"/>
                                      </p:to>
                                    </p:set>
                                    <p:anim calcmode="lin" valueType="num">
                                      <p:cBhvr>
                                        <p:cTn id="9" dur="500" fill="hold"/>
                                        <p:tgtEl>
                                          <p:spTgt spid="8"/>
                                        </p:tgtEl>
                                        <p:attrNameLst>
                                          <p:attrName>ppt_w</p:attrName>
                                        </p:attrNameLst>
                                      </p:cBhvr>
                                      <p:tavLst>
                                        <p:tav tm="0">
                                          <p:val>
                                            <p:fltVal val="0"/>
                                          </p:val>
                                        </p:tav>
                                        <p:tav tm="100000">
                                          <p:val>
                                            <p:strVal val="#ppt_w"/>
                                          </p:val>
                                        </p:tav>
                                      </p:tavLst>
                                    </p:anim>
                                    <p:anim calcmode="lin" valueType="num">
                                      <p:cBhvr>
                                        <p:cTn id="10" dur="500" fill="hold"/>
                                        <p:tgtEl>
                                          <p:spTgt spid="8"/>
                                        </p:tgtEl>
                                        <p:attrNameLst>
                                          <p:attrName>ppt_h</p:attrName>
                                        </p:attrNameLst>
                                      </p:cBhvr>
                                      <p:tavLst>
                                        <p:tav tm="0">
                                          <p:val>
                                            <p:fltVal val="0"/>
                                          </p:val>
                                        </p:tav>
                                        <p:tav tm="100000">
                                          <p:val>
                                            <p:strVal val="#ppt_h"/>
                                          </p:val>
                                        </p:tav>
                                      </p:tavLst>
                                    </p:anim>
                                    <p:animEffect transition="in" filter="fade">
                                      <p:cBhvr>
                                        <p:cTn id="11" dur="500"/>
                                        <p:tgtEl>
                                          <p:spTgt spid="8"/>
                                        </p:tgtEl>
                                      </p:cBhvr>
                                    </p:animEffect>
                                  </p:childTnLst>
                                  <p:subTnLst>
                                    <p:audio>
                                      <p:cMediaNode>
                                        <p:cTn display="0" masterRel="sameClick">
                                          <p:stCondLst>
                                            <p:cond evt="begin" delay="0">
                                              <p:tn val="7"/>
                                            </p:cond>
                                          </p:stCondLst>
                                          <p:endCondLst>
                                            <p:cond evt="onStopAudio" delay="0">
                                              <p:tgtEl>
                                                <p:sldTgt/>
                                              </p:tgtEl>
                                            </p:cond>
                                          </p:endCondLst>
                                        </p:cTn>
                                        <p:tgtEl>
                                          <p:sndTgt r:embed="rId4" name="arrow.wav"/>
                                        </p:tgtEl>
                                      </p:cMediaNode>
                                    </p:audio>
                                  </p:subTnLst>
                                </p:cTn>
                              </p:par>
                              <p:par>
                                <p:cTn id="12" presetID="42" presetClass="path" presetSubtype="0" accel="50000" decel="50000" fill="hold" nodeType="withEffect">
                                  <p:stCondLst>
                                    <p:cond delay="500"/>
                                  </p:stCondLst>
                                  <p:childTnLst>
                                    <p:animMotion origin="layout" path="M 0 0 L 0 0.25 E" pathEditMode="relative" ptsTypes="">
                                      <p:cBhvr>
                                        <p:cTn id="13" dur="1000" fill="hold"/>
                                        <p:tgtEl>
                                          <p:spTgt spid="8"/>
                                        </p:tgtEl>
                                        <p:attrNameLst>
                                          <p:attrName>ppt_x</p:attrName>
                                          <p:attrName>ppt_y</p:attrName>
                                        </p:attrNameLst>
                                      </p:cBhvr>
                                    </p:animMotion>
                                  </p:childTnLst>
                                  <p:subTnLst>
                                    <p:audio>
                                      <p:cMediaNode>
                                        <p:cTn display="0" masterRel="sameClick">
                                          <p:stCondLst>
                                            <p:cond evt="begin" delay="0">
                                              <p:tn val="12"/>
                                            </p:cond>
                                          </p:stCondLst>
                                          <p:endCondLst>
                                            <p:cond evt="onStopAudio" delay="0">
                                              <p:tgtEl>
                                                <p:sldTgt/>
                                              </p:tgtEl>
                                            </p:cond>
                                          </p:endCondLst>
                                        </p:cTn>
                                        <p:tgtEl>
                                          <p:sndTgt r:embed="rId5" name="whoosh.wav"/>
                                        </p:tgtEl>
                                      </p:cMediaNode>
                                    </p:audio>
                                  </p:subTnLst>
                                </p:cTn>
                              </p:par>
                              <p:par>
                                <p:cTn id="14" presetID="10" presetClass="exit" presetSubtype="0" fill="hold" nodeType="withEffect">
                                  <p:stCondLst>
                                    <p:cond delay="900"/>
                                  </p:stCondLst>
                                  <p:childTnLst>
                                    <p:animEffect transition="out" filter="fade">
                                      <p:cBhvr>
                                        <p:cTn id="15" dur="750"/>
                                        <p:tgtEl>
                                          <p:spTgt spid="8"/>
                                        </p:tgtEl>
                                      </p:cBhvr>
                                    </p:animEffect>
                                    <p:set>
                                      <p:cBhvr>
                                        <p:cTn id="16" dur="1" fill="hold">
                                          <p:stCondLst>
                                            <p:cond delay="749"/>
                                          </p:stCondLst>
                                        </p:cTn>
                                        <p:tgtEl>
                                          <p:spTgt spid="8"/>
                                        </p:tgtEl>
                                        <p:attrNameLst>
                                          <p:attrName>style.visibility</p:attrName>
                                        </p:attrNameLst>
                                      </p:cBhvr>
                                      <p:to>
                                        <p:strVal val="hidden"/>
                                      </p:to>
                                    </p:set>
                                  </p:childTnLst>
                                </p:cTn>
                              </p:par>
                              <p:par>
                                <p:cTn id="17" presetID="22" presetClass="entr" presetSubtype="8" fill="hold" grpId="1" nodeType="withEffect">
                                  <p:stCondLst>
                                    <p:cond delay="160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par>
                                <p:cTn id="20" presetID="10" presetClass="entr" presetSubtype="0" fill="hold" grpId="0" nodeType="withEffect">
                                  <p:stCondLst>
                                    <p:cond delay="170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par>
                                <p:cTn id="23" presetID="10" presetClass="entr" presetSubtype="0" fill="hold" grpId="0" nodeType="withEffect">
                                  <p:stCondLst>
                                    <p:cond delay="170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1000"/>
                                        <p:tgtEl>
                                          <p:spTgt spid="12"/>
                                        </p:tgtEl>
                                      </p:cBhvr>
                                    </p:animEffect>
                                  </p:childTnLst>
                                </p:cTn>
                              </p:par>
                              <p:par>
                                <p:cTn id="26" presetID="10" presetClass="exit" presetSubtype="0" fill="hold" grpId="1" nodeType="withEffect">
                                  <p:stCondLst>
                                    <p:cond delay="5700"/>
                                  </p:stCondLst>
                                  <p:childTnLst>
                                    <p:animEffect transition="out" filter="fade">
                                      <p:cBhvr>
                                        <p:cTn id="27" dur="500"/>
                                        <p:tgtEl>
                                          <p:spTgt spid="12"/>
                                        </p:tgtEl>
                                      </p:cBhvr>
                                    </p:animEffect>
                                    <p:set>
                                      <p:cBhvr>
                                        <p:cTn id="28" dur="1" fill="hold">
                                          <p:stCondLst>
                                            <p:cond delay="499"/>
                                          </p:stCondLst>
                                        </p:cTn>
                                        <p:tgtEl>
                                          <p:spTgt spid="12"/>
                                        </p:tgtEl>
                                        <p:attrNameLst>
                                          <p:attrName>style.visibility</p:attrName>
                                        </p:attrNameLst>
                                      </p:cBhvr>
                                      <p:to>
                                        <p:strVal val="hidden"/>
                                      </p:to>
                                    </p:set>
                                  </p:childTnLst>
                                </p:cTn>
                              </p:par>
                              <p:par>
                                <p:cTn id="29" presetID="10" presetClass="exit" presetSubtype="0" fill="hold" grpId="0" nodeType="withEffect">
                                  <p:stCondLst>
                                    <p:cond delay="5700"/>
                                  </p:stCondLst>
                                  <p:childTnLst>
                                    <p:animEffect transition="out" filter="fade">
                                      <p:cBhvr>
                                        <p:cTn id="30" dur="500"/>
                                        <p:tgtEl>
                                          <p:spTgt spid="9"/>
                                        </p:tgtEl>
                                      </p:cBhvr>
                                    </p:animEffect>
                                    <p:set>
                                      <p:cBhvr>
                                        <p:cTn id="31" dur="1" fill="hold">
                                          <p:stCondLst>
                                            <p:cond delay="499"/>
                                          </p:stCondLst>
                                        </p:cTn>
                                        <p:tgtEl>
                                          <p:spTgt spid="9"/>
                                        </p:tgtEl>
                                        <p:attrNameLst>
                                          <p:attrName>style.visibility</p:attrName>
                                        </p:attrNameLst>
                                      </p:cBhvr>
                                      <p:to>
                                        <p:strVal val="hidden"/>
                                      </p:to>
                                    </p:set>
                                  </p:childTnLst>
                                </p:cTn>
                              </p:par>
                              <p:par>
                                <p:cTn id="32" presetID="10" presetClass="exit" presetSubtype="0" fill="hold" grpId="1" nodeType="withEffect">
                                  <p:stCondLst>
                                    <p:cond delay="5700"/>
                                  </p:stCondLst>
                                  <p:childTnLst>
                                    <p:animEffect transition="out" filter="fade">
                                      <p:cBhvr>
                                        <p:cTn id="33" dur="500"/>
                                        <p:tgtEl>
                                          <p:spTgt spid="3"/>
                                        </p:tgtEl>
                                      </p:cBhvr>
                                    </p:animEffect>
                                    <p:set>
                                      <p:cBhvr>
                                        <p:cTn id="34"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5" fill="hold" display="0">
                  <p:stCondLst>
                    <p:cond delay="indefinite"/>
                  </p:stCondLst>
                </p:cTn>
                <p:tgtEl>
                  <p:spTgt spid="2"/>
                </p:tgtEl>
              </p:cMediaNode>
            </p:video>
          </p:childTnLst>
        </p:cTn>
      </p:par>
    </p:tnLst>
    <p:bldLst>
      <p:bldP spid="9" grpId="0" animBg="1"/>
      <p:bldP spid="9" grpId="1" animBg="1"/>
      <p:bldP spid="12" grpId="0" animBg="1"/>
      <p:bldP spid="12" grpId="1" animBg="1"/>
      <p:bldP spid="3" grpId="0" animBg="1"/>
      <p:bldP spid="3" grpId="1" animBg="1"/>
    </p:bldLst>
  </p:timing>
  <p:extLst>
    <p:ext uri="{E180D4A7-C9FB-4DFB-919C-405C955672EB}">
      <p14:showEvtLst xmlns:p14="http://schemas.microsoft.com/office/powerpoint/2010/main">
        <p14:playEvt time="4504" objId="2"/>
        <p14:stopEvt time="21033" objId="2"/>
      </p14:showEvt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CuadroTexto 1"/>
          <p:cNvSpPr txBox="1"/>
          <p:nvPr/>
        </p:nvSpPr>
        <p:spPr>
          <a:xfrm>
            <a:off x="352555" y="1687240"/>
            <a:ext cx="11486889" cy="830997"/>
          </a:xfrm>
          <a:prstGeom prst="rect">
            <a:avLst/>
          </a:prstGeom>
          <a:noFill/>
        </p:spPr>
        <p:txBody>
          <a:bodyPr wrap="square" rtlCol="0">
            <a:spAutoFit/>
          </a:bodyPr>
          <a:lstStyle/>
          <a:p>
            <a:pPr algn="ctr"/>
            <a:r>
              <a:rPr lang="es-ES" sz="4800" b="1" spc="50" dirty="0">
                <a:ln w="0"/>
                <a:solidFill>
                  <a:schemeClr val="bg2"/>
                </a:solidFill>
                <a:effectLst>
                  <a:innerShdw blurRad="63500" dist="50800" dir="13500000">
                    <a:srgbClr val="000000">
                      <a:alpha val="50000"/>
                    </a:srgbClr>
                  </a:innerShdw>
                </a:effectLst>
                <a:latin typeface="Arial Black" panose="020B0A04020102020204" pitchFamily="34" charset="0"/>
              </a:rPr>
              <a:t>Pero...</a:t>
            </a:r>
          </a:p>
        </p:txBody>
      </p:sp>
      <p:sp>
        <p:nvSpPr>
          <p:cNvPr id="3" name="CuadroTexto 2">
            <a:extLst>
              <a:ext uri="{FF2B5EF4-FFF2-40B4-BE49-F238E27FC236}">
                <a16:creationId xmlns:a16="http://schemas.microsoft.com/office/drawing/2014/main" id="{B2D510E2-9C86-4CA4-A9A0-136ABEAA9247}"/>
              </a:ext>
            </a:extLst>
          </p:cNvPr>
          <p:cNvSpPr txBox="1"/>
          <p:nvPr/>
        </p:nvSpPr>
        <p:spPr>
          <a:xfrm>
            <a:off x="352555" y="3317567"/>
            <a:ext cx="11486889" cy="1569660"/>
          </a:xfrm>
          <a:prstGeom prst="rect">
            <a:avLst/>
          </a:prstGeom>
          <a:noFill/>
        </p:spPr>
        <p:txBody>
          <a:bodyPr wrap="square" rtlCol="0">
            <a:spAutoFit/>
          </a:bodyPr>
          <a:lstStyle/>
          <a:p>
            <a:pPr algn="ctr"/>
            <a:r>
              <a:rPr lang="es-ES" sz="4800" b="1" spc="50" dirty="0">
                <a:ln w="0"/>
                <a:solidFill>
                  <a:schemeClr val="bg2"/>
                </a:solidFill>
                <a:effectLst>
                  <a:innerShdw blurRad="63500" dist="50800" dir="13500000">
                    <a:srgbClr val="000000">
                      <a:alpha val="50000"/>
                    </a:srgbClr>
                  </a:innerShdw>
                </a:effectLst>
                <a:latin typeface="Arial Black" panose="020B0A04020102020204" pitchFamily="34" charset="0"/>
              </a:rPr>
              <a:t>¿Pensabas que nos íbamos a quedar ahí?</a:t>
            </a:r>
          </a:p>
        </p:txBody>
      </p:sp>
    </p:spTree>
    <p:extLst>
      <p:ext uri="{BB962C8B-B14F-4D97-AF65-F5344CB8AC3E}">
        <p14:creationId xmlns:p14="http://schemas.microsoft.com/office/powerpoint/2010/main" val="3559316036"/>
      </p:ext>
    </p:extLst>
  </p:cSld>
  <p:clrMapOvr>
    <a:masterClrMapping/>
  </p:clrMapOvr>
  <mc:AlternateContent xmlns:mc="http://schemas.openxmlformats.org/markup-compatibility/2006">
    <mc:Choice xmlns:p14="http://schemas.microsoft.com/office/powerpoint/2010/main" Requires="p14">
      <p:transition spd="slow" p14:dur="2000" advTm="4000">
        <p:fade/>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Effect transition="in" filter="fade">
                                      <p:cBhvr>
                                        <p:cTn id="9" dur="1000"/>
                                        <p:tgtEl>
                                          <p:spTgt spid="2"/>
                                        </p:tgtEl>
                                      </p:cBhvr>
                                    </p:animEffect>
                                  </p:childTnLst>
                                </p:cTn>
                              </p:par>
                            </p:childTnLst>
                          </p:cTn>
                        </p:par>
                        <p:par>
                          <p:cTn id="10" fill="hold">
                            <p:stCondLst>
                              <p:cond delay="1600"/>
                            </p:stCondLst>
                            <p:childTnLst>
                              <p:par>
                                <p:cTn id="11" presetID="10"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1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40000"/>
                <a:lumOff val="60000"/>
              </a:schemeClr>
            </a:gs>
            <a:gs pos="46000">
              <a:schemeClr val="accent2">
                <a:lumMod val="95000"/>
                <a:lumOff val="5000"/>
              </a:schemeClr>
            </a:gs>
            <a:gs pos="100000">
              <a:schemeClr val="accent2">
                <a:lumMod val="60000"/>
              </a:schemeClr>
            </a:gs>
          </a:gsLst>
          <a:path path="circle">
            <a:fillToRect l="50000" t="130000" r="50000" b="-30000"/>
          </a:path>
          <a:tileRect/>
        </a:gradFill>
        <a:effectLst/>
      </p:bgPr>
    </p:bg>
    <p:spTree>
      <p:nvGrpSpPr>
        <p:cNvPr id="1" name=""/>
        <p:cNvGrpSpPr/>
        <p:nvPr/>
      </p:nvGrpSpPr>
      <p:grpSpPr>
        <a:xfrm>
          <a:off x="0" y="0"/>
          <a:ext cx="0" cy="0"/>
          <a:chOff x="0" y="0"/>
          <a:chExt cx="0" cy="0"/>
        </a:xfrm>
      </p:grpSpPr>
      <p:sp>
        <p:nvSpPr>
          <p:cNvPr id="5" name="CuadroTexto 4">
            <a:extLst>
              <a:ext uri="{FF2B5EF4-FFF2-40B4-BE49-F238E27FC236}">
                <a16:creationId xmlns:a16="http://schemas.microsoft.com/office/drawing/2014/main" id="{EB95EA6A-3EDD-4B8E-8224-873ACEF356AE}"/>
              </a:ext>
            </a:extLst>
          </p:cNvPr>
          <p:cNvSpPr txBox="1"/>
          <p:nvPr/>
        </p:nvSpPr>
        <p:spPr>
          <a:xfrm>
            <a:off x="352555" y="957139"/>
            <a:ext cx="11486889" cy="830997"/>
          </a:xfrm>
          <a:prstGeom prst="rect">
            <a:avLst/>
          </a:prstGeom>
          <a:noFill/>
        </p:spPr>
        <p:txBody>
          <a:bodyPr wrap="square" rtlCol="0">
            <a:spAutoFit/>
          </a:bodyPr>
          <a:lstStyle/>
          <a:p>
            <a:pPr algn="ctr"/>
            <a:r>
              <a:rPr lang="es-ES" sz="4800" b="1" spc="50" dirty="0">
                <a:ln w="0"/>
                <a:solidFill>
                  <a:schemeClr val="bg2"/>
                </a:solidFill>
                <a:effectLst>
                  <a:innerShdw blurRad="63500" dist="50800" dir="13500000">
                    <a:srgbClr val="000000">
                      <a:alpha val="50000"/>
                    </a:srgbClr>
                  </a:innerShdw>
                </a:effectLst>
                <a:latin typeface="Arial Black" panose="020B0A04020102020204" pitchFamily="34" charset="0"/>
              </a:rPr>
              <a:t>CON TODOS VOSTROS LLEGA</a:t>
            </a:r>
          </a:p>
        </p:txBody>
      </p:sp>
      <p:sp>
        <p:nvSpPr>
          <p:cNvPr id="6" name="CuadroTexto 5">
            <a:extLst>
              <a:ext uri="{FF2B5EF4-FFF2-40B4-BE49-F238E27FC236}">
                <a16:creationId xmlns:a16="http://schemas.microsoft.com/office/drawing/2014/main" id="{7953DC01-4C39-41DE-A3C9-0901A54DECBF}"/>
              </a:ext>
            </a:extLst>
          </p:cNvPr>
          <p:cNvSpPr txBox="1"/>
          <p:nvPr/>
        </p:nvSpPr>
        <p:spPr>
          <a:xfrm>
            <a:off x="352555" y="2289753"/>
            <a:ext cx="11486889" cy="830997"/>
          </a:xfrm>
          <a:prstGeom prst="rect">
            <a:avLst/>
          </a:prstGeom>
          <a:noFill/>
        </p:spPr>
        <p:txBody>
          <a:bodyPr wrap="square" rtlCol="0">
            <a:spAutoFit/>
          </a:bodyPr>
          <a:lstStyle/>
          <a:p>
            <a:pPr algn="ctr"/>
            <a:r>
              <a:rPr lang="es-ES" sz="4800" b="1" spc="50" dirty="0">
                <a:ln w="0"/>
                <a:solidFill>
                  <a:schemeClr val="bg2"/>
                </a:solidFill>
                <a:effectLst>
                  <a:innerShdw blurRad="63500" dist="50800" dir="13500000">
                    <a:srgbClr val="000000">
                      <a:alpha val="50000"/>
                    </a:srgbClr>
                  </a:innerShdw>
                </a:effectLst>
                <a:latin typeface="Arial Black" panose="020B0A04020102020204" pitchFamily="34" charset="0"/>
              </a:rPr>
              <a:t>LA NUEVA ACTUALIZACIÓN</a:t>
            </a:r>
          </a:p>
        </p:txBody>
      </p:sp>
      <p:sp>
        <p:nvSpPr>
          <p:cNvPr id="7" name="CuadroTexto 6">
            <a:extLst>
              <a:ext uri="{FF2B5EF4-FFF2-40B4-BE49-F238E27FC236}">
                <a16:creationId xmlns:a16="http://schemas.microsoft.com/office/drawing/2014/main" id="{19CE2833-7867-4F0F-8019-B88003CAE2FE}"/>
              </a:ext>
            </a:extLst>
          </p:cNvPr>
          <p:cNvSpPr txBox="1"/>
          <p:nvPr/>
        </p:nvSpPr>
        <p:spPr>
          <a:xfrm>
            <a:off x="352554" y="4324116"/>
            <a:ext cx="11486889" cy="1200329"/>
          </a:xfrm>
          <a:prstGeom prst="rect">
            <a:avLst/>
          </a:prstGeom>
          <a:noFill/>
        </p:spPr>
        <p:txBody>
          <a:bodyPr wrap="square" rtlCol="0">
            <a:spAutoFit/>
          </a:bodyPr>
          <a:lstStyle/>
          <a:p>
            <a:pPr algn="ctr"/>
            <a:r>
              <a:rPr lang="es-ES" sz="7200" b="1" spc="50" dirty="0">
                <a:ln w="0"/>
                <a:solidFill>
                  <a:schemeClr val="bg2"/>
                </a:solidFill>
                <a:effectLst>
                  <a:innerShdw blurRad="63500" dist="50800" dir="13500000">
                    <a:srgbClr val="000000">
                      <a:alpha val="50000"/>
                    </a:srgbClr>
                  </a:innerShdw>
                </a:effectLst>
                <a:latin typeface="Arial Black" panose="020B0A04020102020204" pitchFamily="34" charset="0"/>
              </a:rPr>
              <a:t>GESTOSALHAMBRA</a:t>
            </a:r>
          </a:p>
        </p:txBody>
      </p:sp>
    </p:spTree>
    <p:extLst>
      <p:ext uri="{BB962C8B-B14F-4D97-AF65-F5344CB8AC3E}">
        <p14:creationId xmlns:p14="http://schemas.microsoft.com/office/powerpoint/2010/main" val="382909807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500" advTm="6000">
        <p15:prstTrans prst="fracture"/>
        <p:sndAc>
          <p:stSnd>
            <p:snd r:embed="rId2" name="Broken glass sound effect (high quality).wav"/>
          </p:stSnd>
        </p:sndAc>
      </p:transition>
    </mc:Choice>
    <mc:Fallback>
      <p:transition spd="slow" advTm="6000">
        <p:fade/>
        <p:sndAc>
          <p:stSnd>
            <p:snd r:embed="rId2" name="Broken glass sound effect (high quality).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0" presetClass="entr" presetSubtype="0"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3"/>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subTnLst>
                                    <p:audio>
                                      <p:cMediaNode>
                                        <p:cTn display="0" masterRel="sameClick">
                                          <p:stCondLst>
                                            <p:cond evt="begin" delay="0">
                                              <p:tn val="5"/>
                                            </p:cond>
                                          </p:stCondLst>
                                          <p:endCondLst>
                                            <p:cond evt="onStopAudio" delay="0">
                                              <p:tgtEl>
                                                <p:sldTgt/>
                                              </p:tgtEl>
                                            </p:cond>
                                          </p:endCondLst>
                                        </p:cTn>
                                        <p:tgtEl>
                                          <p:sndTgt r:embed="rId3" name="bomb.wav"/>
                                        </p:tgtEl>
                                      </p:cMediaNode>
                                    </p:audio>
                                  </p:subTnLst>
                                </p:cTn>
                              </p:par>
                            </p:childTnLst>
                          </p:cTn>
                        </p:par>
                        <p:par>
                          <p:cTn id="10" fill="hold">
                            <p:stCondLst>
                              <p:cond delay="1000"/>
                            </p:stCondLst>
                            <p:childTnLst>
                              <p:par>
                                <p:cTn id="11" presetID="50" presetClass="entr" presetSubtype="0" decel="100000"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p:cTn id="13" dur="1000" fill="hold"/>
                                        <p:tgtEl>
                                          <p:spTgt spid="6"/>
                                        </p:tgtEl>
                                        <p:attrNameLst>
                                          <p:attrName>ppt_w</p:attrName>
                                        </p:attrNameLst>
                                      </p:cBhvr>
                                      <p:tavLst>
                                        <p:tav tm="0">
                                          <p:val>
                                            <p:strVal val="#ppt_w+.3"/>
                                          </p:val>
                                        </p:tav>
                                        <p:tav tm="100000">
                                          <p:val>
                                            <p:strVal val="#ppt_w"/>
                                          </p:val>
                                        </p:tav>
                                      </p:tavLst>
                                    </p:anim>
                                    <p:anim calcmode="lin" valueType="num">
                                      <p:cBhvr>
                                        <p:cTn id="14" dur="1000" fill="hold"/>
                                        <p:tgtEl>
                                          <p:spTgt spid="6"/>
                                        </p:tgtEl>
                                        <p:attrNameLst>
                                          <p:attrName>ppt_h</p:attrName>
                                        </p:attrNameLst>
                                      </p:cBhvr>
                                      <p:tavLst>
                                        <p:tav tm="0">
                                          <p:val>
                                            <p:strVal val="#ppt_h"/>
                                          </p:val>
                                        </p:tav>
                                        <p:tav tm="100000">
                                          <p:val>
                                            <p:strVal val="#ppt_h"/>
                                          </p:val>
                                        </p:tav>
                                      </p:tavLst>
                                    </p:anim>
                                    <p:animEffect transition="in" filter="fade">
                                      <p:cBhvr>
                                        <p:cTn id="15" dur="1000"/>
                                        <p:tgtEl>
                                          <p:spTgt spid="6"/>
                                        </p:tgtEl>
                                      </p:cBhvr>
                                    </p:animEffect>
                                  </p:childTnLst>
                                </p:cTn>
                              </p:par>
                            </p:childTnLst>
                          </p:cTn>
                        </p:par>
                        <p:par>
                          <p:cTn id="16" fill="hold">
                            <p:stCondLst>
                              <p:cond delay="2000"/>
                            </p:stCondLst>
                            <p:childTnLst>
                              <p:par>
                                <p:cTn id="17" presetID="50" presetClass="entr" presetSubtype="0" decel="100000" fill="hold" grpId="0" nodeType="afterEffect">
                                  <p:stCondLst>
                                    <p:cond delay="0"/>
                                  </p:stCondLst>
                                  <p:iterate type="lt">
                                    <p:tmPct val="0"/>
                                  </p:iterate>
                                  <p:childTnLst>
                                    <p:set>
                                      <p:cBhvr>
                                        <p:cTn id="18" dur="1" fill="hold">
                                          <p:stCondLst>
                                            <p:cond delay="0"/>
                                          </p:stCondLst>
                                        </p:cTn>
                                        <p:tgtEl>
                                          <p:spTgt spid="7"/>
                                        </p:tgtEl>
                                        <p:attrNameLst>
                                          <p:attrName>style.visibility</p:attrName>
                                        </p:attrNameLst>
                                      </p:cBhvr>
                                      <p:to>
                                        <p:strVal val="visible"/>
                                      </p:to>
                                    </p:set>
                                    <p:anim calcmode="lin" valueType="num">
                                      <p:cBhvr>
                                        <p:cTn id="19" dur="1000" fill="hold"/>
                                        <p:tgtEl>
                                          <p:spTgt spid="7"/>
                                        </p:tgtEl>
                                        <p:attrNameLst>
                                          <p:attrName>ppt_w</p:attrName>
                                        </p:attrNameLst>
                                      </p:cBhvr>
                                      <p:tavLst>
                                        <p:tav tm="0">
                                          <p:val>
                                            <p:strVal val="#ppt_w+.3"/>
                                          </p:val>
                                        </p:tav>
                                        <p:tav tm="100000">
                                          <p:val>
                                            <p:strVal val="#ppt_w"/>
                                          </p:val>
                                        </p:tav>
                                      </p:tavLst>
                                    </p:anim>
                                    <p:anim calcmode="lin" valueType="num">
                                      <p:cBhvr>
                                        <p:cTn id="20" dur="1000" fill="hold"/>
                                        <p:tgtEl>
                                          <p:spTgt spid="7"/>
                                        </p:tgtEl>
                                        <p:attrNameLst>
                                          <p:attrName>ppt_h</p:attrName>
                                        </p:attrNameLst>
                                      </p:cBhvr>
                                      <p:tavLst>
                                        <p:tav tm="0">
                                          <p:val>
                                            <p:strVal val="#ppt_h"/>
                                          </p:val>
                                        </p:tav>
                                        <p:tav tm="100000">
                                          <p:val>
                                            <p:strVal val="#ppt_h"/>
                                          </p:val>
                                        </p:tav>
                                      </p:tavLst>
                                    </p:anim>
                                    <p:animEffect transition="in" filter="fade">
                                      <p:cBhvr>
                                        <p:cTn id="21" dur="1000"/>
                                        <p:tgtEl>
                                          <p:spTgt spid="7"/>
                                        </p:tgtEl>
                                      </p:cBhvr>
                                    </p:animEffect>
                                  </p:childTnLst>
                                  <p:subTnLst>
                                    <p:audio>
                                      <p:cMediaNode vol="100000">
                                        <p:cTn display="0" masterRel="sameClick">
                                          <p:stCondLst>
                                            <p:cond evt="begin" delay="0">
                                              <p:tn val="17"/>
                                            </p:cond>
                                          </p:stCondLst>
                                          <p:endCondLst>
                                            <p:cond evt="onStopAudio" delay="0">
                                              <p:tgtEl>
                                                <p:sldTgt/>
                                              </p:tgtEl>
                                            </p:cond>
                                          </p:endCondLst>
                                        </p:cTn>
                                        <p:tgtEl>
                                          <p:sndTgt r:embed="rId4" name="explode.wav"/>
                                        </p:tgtEl>
                                      </p:cMediaNode>
                                    </p:audio>
                                  </p:subTnLst>
                                </p:cTn>
                              </p:par>
                            </p:childTnLst>
                          </p:cTn>
                        </p:par>
                        <p:par>
                          <p:cTn id="22" fill="hold">
                            <p:stCondLst>
                              <p:cond delay="3000"/>
                            </p:stCondLst>
                            <p:childTnLst>
                              <p:par>
                                <p:cTn id="23" presetID="32" presetClass="emph" presetSubtype="0" fill="hold" grpId="1" nodeType="afterEffect">
                                  <p:stCondLst>
                                    <p:cond delay="0"/>
                                  </p:stCondLst>
                                  <p:iterate type="lt">
                                    <p:tmPct val="0"/>
                                  </p:iterate>
                                  <p:childTnLst>
                                    <p:animRot by="120000">
                                      <p:cBhvr>
                                        <p:cTn id="24" dur="100" fill="hold">
                                          <p:stCondLst>
                                            <p:cond delay="0"/>
                                          </p:stCondLst>
                                        </p:cTn>
                                        <p:tgtEl>
                                          <p:spTgt spid="7"/>
                                        </p:tgtEl>
                                        <p:attrNameLst>
                                          <p:attrName>r</p:attrName>
                                        </p:attrNameLst>
                                      </p:cBhvr>
                                    </p:animRot>
                                    <p:animRot by="-240000">
                                      <p:cBhvr>
                                        <p:cTn id="25" dur="200" fill="hold">
                                          <p:stCondLst>
                                            <p:cond delay="200"/>
                                          </p:stCondLst>
                                        </p:cTn>
                                        <p:tgtEl>
                                          <p:spTgt spid="7"/>
                                        </p:tgtEl>
                                        <p:attrNameLst>
                                          <p:attrName>r</p:attrName>
                                        </p:attrNameLst>
                                      </p:cBhvr>
                                    </p:animRot>
                                    <p:animRot by="240000">
                                      <p:cBhvr>
                                        <p:cTn id="26" dur="200" fill="hold">
                                          <p:stCondLst>
                                            <p:cond delay="400"/>
                                          </p:stCondLst>
                                        </p:cTn>
                                        <p:tgtEl>
                                          <p:spTgt spid="7"/>
                                        </p:tgtEl>
                                        <p:attrNameLst>
                                          <p:attrName>r</p:attrName>
                                        </p:attrNameLst>
                                      </p:cBhvr>
                                    </p:animRot>
                                    <p:animRot by="-240000">
                                      <p:cBhvr>
                                        <p:cTn id="27" dur="200" fill="hold">
                                          <p:stCondLst>
                                            <p:cond delay="600"/>
                                          </p:stCondLst>
                                        </p:cTn>
                                        <p:tgtEl>
                                          <p:spTgt spid="7"/>
                                        </p:tgtEl>
                                        <p:attrNameLst>
                                          <p:attrName>r</p:attrName>
                                        </p:attrNameLst>
                                      </p:cBhvr>
                                    </p:animRot>
                                    <p:animRot by="120000">
                                      <p:cBhvr>
                                        <p:cTn id="28" dur="200" fill="hold">
                                          <p:stCondLst>
                                            <p:cond delay="800"/>
                                          </p:stCondLst>
                                        </p:cTn>
                                        <p:tgtEl>
                                          <p:spTgt spid="7"/>
                                        </p:tgtEl>
                                        <p:attrNameLst>
                                          <p:attrName>r</p:attrName>
                                        </p:attrNameLst>
                                      </p:cBhvr>
                                    </p:animRot>
                                  </p:childTnLst>
                                </p:cTn>
                              </p:par>
                              <p:par>
                                <p:cTn id="29" presetID="26" presetClass="emph" presetSubtype="0" fill="hold" grpId="2" nodeType="withEffect">
                                  <p:stCondLst>
                                    <p:cond delay="0"/>
                                  </p:stCondLst>
                                  <p:iterate type="lt">
                                    <p:tmPct val="0"/>
                                  </p:iterate>
                                  <p:childTnLst>
                                    <p:animEffect transition="out" filter="fade">
                                      <p:cBhvr>
                                        <p:cTn id="30" dur="500" tmFilter="0, 0; .2, .5; .8, .5; 1, 0"/>
                                        <p:tgtEl>
                                          <p:spTgt spid="7"/>
                                        </p:tgtEl>
                                      </p:cBhvr>
                                    </p:animEffect>
                                    <p:animScale>
                                      <p:cBhvr>
                                        <p:cTn id="31" dur="250" autoRev="1"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7" grpId="1"/>
      <p:bldP spid="7" grpId="2"/>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40000"/>
                <a:lumOff val="60000"/>
              </a:schemeClr>
            </a:gs>
            <a:gs pos="46000">
              <a:schemeClr val="accent2">
                <a:lumMod val="95000"/>
                <a:lumOff val="5000"/>
              </a:schemeClr>
            </a:gs>
            <a:gs pos="100000">
              <a:schemeClr val="accent2">
                <a:lumMod val="60000"/>
              </a:schemeClr>
            </a:gs>
          </a:gsLst>
          <a:path path="circle">
            <a:fillToRect l="50000" t="130000" r="50000" b="-30000"/>
          </a:path>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9806751"/>
      </p:ext>
    </p:extLst>
  </p:cSld>
  <p:clrMapOvr>
    <a:masterClrMapping/>
  </p:clrMapOvr>
  <mc:AlternateContent xmlns:mc="http://schemas.openxmlformats.org/markup-compatibility/2006" xmlns:p14="http://schemas.microsoft.com/office/powerpoint/2010/main">
    <mc:Choice Requires="p14">
      <p:transition spd="slow" p14:dur="800" advTm="8152">
        <p14:flythrough/>
      </p:transition>
    </mc:Choice>
    <mc:Fallback xmlns="">
      <p:transition spd="slow" advTm="8152">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n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2420" y="128945"/>
            <a:ext cx="3644806" cy="5590720"/>
          </a:xfrm>
          <a:prstGeom prst="rect">
            <a:avLst/>
          </a:prstGeom>
        </p:spPr>
      </p:pic>
      <p:sp>
        <p:nvSpPr>
          <p:cNvPr id="5" name="Flecha arriba 4"/>
          <p:cNvSpPr/>
          <p:nvPr/>
        </p:nvSpPr>
        <p:spPr>
          <a:xfrm rot="10800000">
            <a:off x="7007289" y="932346"/>
            <a:ext cx="1494558" cy="1343558"/>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3" name="2019_11_15_19_55_47">
            <a:hlinkClick r:id="" action="ppaction://media"/>
            <a:extLst>
              <a:ext uri="{FF2B5EF4-FFF2-40B4-BE49-F238E27FC236}">
                <a16:creationId xmlns:a16="http://schemas.microsoft.com/office/drawing/2014/main" id="{7A09A3D4-75F3-468C-9BCC-CD7A2D70020E}"/>
              </a:ext>
            </a:extLst>
          </p:cNvPr>
          <p:cNvPicPr>
            <a:picLocks noChangeAspect="1"/>
          </p:cNvPicPr>
          <p:nvPr>
            <a:videoFile r:link="rId1"/>
            <p:extLst>
              <p:ext uri="{DAA4B4D4-6D71-4841-9C94-3DE7FCFB9230}">
                <p14:media xmlns:p14="http://schemas.microsoft.com/office/powerpoint/2010/main" r:embed="rId2">
                  <p14:trim end="1481"/>
                  <p14:bmkLst>
                    <p14:bmk name="Marcador 1" time="4149.7524"/>
                  </p14:bmkLst>
                </p14:media>
              </p:ext>
            </p:extLst>
          </p:nvPr>
        </p:nvPicPr>
        <p:blipFill rotWithShape="1">
          <a:blip r:embed="rId5"/>
          <a:srcRect l="3226" t="4361" r="4160" b="6146"/>
          <a:stretch/>
        </p:blipFill>
        <p:spPr>
          <a:xfrm>
            <a:off x="3871912" y="484997"/>
            <a:ext cx="1728787" cy="3387013"/>
          </a:xfrm>
          <a:prstGeom prst="rect">
            <a:avLst/>
          </a:prstGeom>
        </p:spPr>
      </p:pic>
    </p:spTree>
    <p:extLst>
      <p:ext uri="{BB962C8B-B14F-4D97-AF65-F5344CB8AC3E}">
        <p14:creationId xmlns:p14="http://schemas.microsoft.com/office/powerpoint/2010/main" val="416836676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grpId="0" nodeType="clickEffect">
                                  <p:stCondLst>
                                    <p:cond delay="0"/>
                                  </p:stCondLst>
                                  <p:childTnLst>
                                    <p:animMotion origin="layout" path="M 2.5E-6 3.7037E-6 L -0.00156 0.35949 " pathEditMode="relative" rAng="0" ptsTypes="AA">
                                      <p:cBhvr>
                                        <p:cTn id="10" dur="1250" fill="hold"/>
                                        <p:tgtEl>
                                          <p:spTgt spid="5"/>
                                        </p:tgtEl>
                                        <p:attrNameLst>
                                          <p:attrName>ppt_x</p:attrName>
                                          <p:attrName>ppt_y</p:attrName>
                                        </p:attrNameLst>
                                      </p:cBhvr>
                                      <p:rCtr x="-78" y="17963"/>
                                    </p:animMotion>
                                  </p:childTnLst>
                                </p:cTn>
                              </p:par>
                            </p:childTnLst>
                          </p:cTn>
                        </p:par>
                        <p:par>
                          <p:cTn id="11" fill="hold">
                            <p:stCondLst>
                              <p:cond delay="1250"/>
                            </p:stCondLst>
                            <p:childTnLst>
                              <p:par>
                                <p:cTn id="12" presetID="42" presetClass="path" presetSubtype="0" accel="50000" decel="50000" fill="hold" nodeType="afterEffect">
                                  <p:stCondLst>
                                    <p:cond delay="0"/>
                                  </p:stCondLst>
                                  <p:childTnLst>
                                    <p:animMotion origin="layout" path="M 3.125E-6 1.11111E-6 L 3.125E-6 0.25 " pathEditMode="relative" rAng="0" ptsTypes="AA">
                                      <p:cBhvr>
                                        <p:cTn id="13" dur="750" fill="hold"/>
                                        <p:tgtEl>
                                          <p:spTgt spid="2"/>
                                        </p:tgtEl>
                                        <p:attrNameLst>
                                          <p:attrName>ppt_x</p:attrName>
                                          <p:attrName>ppt_y</p:attrName>
                                        </p:attrNameLst>
                                      </p:cBhvr>
                                      <p:rCtr x="0" y="12500"/>
                                    </p:animMotion>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3"/>
                </p:tgtEl>
              </p:cMediaNode>
            </p:video>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2611" y="989213"/>
            <a:ext cx="3121567" cy="4788131"/>
          </a:xfrm>
          <a:prstGeom prst="rect">
            <a:avLst/>
          </a:prstGeom>
        </p:spPr>
      </p:pic>
    </p:spTree>
    <p:extLst>
      <p:ext uri="{BB962C8B-B14F-4D97-AF65-F5344CB8AC3E}">
        <p14:creationId xmlns:p14="http://schemas.microsoft.com/office/powerpoint/2010/main" val="3302483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nodeType="clickEffect">
                                  <p:stCondLst>
                                    <p:cond delay="0"/>
                                  </p:stCondLst>
                                  <p:childTnLst>
                                    <p:animRot by="5400000">
                                      <p:cBhvr>
                                        <p:cTn id="6" dur="500" fill="hold"/>
                                        <p:tgtEl>
                                          <p:spTgt spid="2"/>
                                        </p:tgtEl>
                                        <p:attrNameLst>
                                          <p:attrName>r</p:attrName>
                                        </p:attrNameLst>
                                      </p:cBhvr>
                                    </p:animRot>
                                  </p:childTnLst>
                                </p:cTn>
                              </p:par>
                            </p:childTnLst>
                          </p:cTn>
                        </p:par>
                        <p:par>
                          <p:cTn id="7" fill="hold">
                            <p:stCondLst>
                              <p:cond delay="500"/>
                            </p:stCondLst>
                            <p:childTnLst>
                              <p:par>
                                <p:cTn id="8" presetID="8" presetClass="emph" presetSubtype="0" fill="hold" nodeType="afterEffect">
                                  <p:stCondLst>
                                    <p:cond delay="0"/>
                                  </p:stCondLst>
                                  <p:childTnLst>
                                    <p:animRot by="-5400000">
                                      <p:cBhvr>
                                        <p:cTn id="9" dur="500" fill="hold"/>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1077</TotalTime>
  <Words>132</Words>
  <Application>Microsoft Office PowerPoint</Application>
  <PresentationFormat>Panorámica</PresentationFormat>
  <Paragraphs>19</Paragraphs>
  <Slides>11</Slides>
  <Notes>0</Notes>
  <HiddenSlides>4</HiddenSlides>
  <MMClips>3</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vt:i4>
      </vt:variant>
    </vt:vector>
  </HeadingPairs>
  <TitlesOfParts>
    <vt:vector size="17" baseType="lpstr">
      <vt:lpstr>Arial</vt:lpstr>
      <vt:lpstr>Arial Black</vt:lpstr>
      <vt:lpstr>Calibri</vt:lpstr>
      <vt:lpstr>Calibri Light</vt:lpstr>
      <vt:lpstr>Copperplate Gothic Bold</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Fernando Vallecillos Ruiz</dc:creator>
  <cp:lastModifiedBy>Jose 26398</cp:lastModifiedBy>
  <cp:revision>94</cp:revision>
  <dcterms:created xsi:type="dcterms:W3CDTF">2019-11-15T09:01:05Z</dcterms:created>
  <dcterms:modified xsi:type="dcterms:W3CDTF">2019-12-17T02:05:10Z</dcterms:modified>
</cp:coreProperties>
</file>

<file path=docProps/thumbnail.jpeg>
</file>